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7" r:id="rId2"/>
    <p:sldId id="385" r:id="rId3"/>
    <p:sldId id="386" r:id="rId4"/>
    <p:sldId id="384" r:id="rId5"/>
    <p:sldId id="407" r:id="rId6"/>
    <p:sldId id="347" r:id="rId7"/>
    <p:sldId id="395" r:id="rId8"/>
    <p:sldId id="358" r:id="rId9"/>
    <p:sldId id="371" r:id="rId10"/>
    <p:sldId id="349" r:id="rId11"/>
    <p:sldId id="350" r:id="rId12"/>
    <p:sldId id="392" r:id="rId13"/>
    <p:sldId id="379" r:id="rId14"/>
    <p:sldId id="380" r:id="rId15"/>
    <p:sldId id="352" r:id="rId16"/>
    <p:sldId id="396" r:id="rId17"/>
    <p:sldId id="397" r:id="rId18"/>
    <p:sldId id="348" r:id="rId19"/>
    <p:sldId id="391" r:id="rId20"/>
    <p:sldId id="359" r:id="rId21"/>
    <p:sldId id="381" r:id="rId22"/>
    <p:sldId id="404" r:id="rId23"/>
    <p:sldId id="405" r:id="rId24"/>
    <p:sldId id="408" r:id="rId25"/>
    <p:sldId id="370" r:id="rId26"/>
    <p:sldId id="369" r:id="rId27"/>
    <p:sldId id="355" r:id="rId28"/>
    <p:sldId id="398" r:id="rId29"/>
    <p:sldId id="403" r:id="rId30"/>
    <p:sldId id="357" r:id="rId31"/>
    <p:sldId id="399" r:id="rId32"/>
    <p:sldId id="389" r:id="rId3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99FF66"/>
    <a:srgbClr val="FF3300"/>
    <a:srgbClr val="00FFFF"/>
    <a:srgbClr val="66CCFF"/>
    <a:srgbClr val="00CC99"/>
    <a:srgbClr val="FF99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28"/>
  </p:normalViewPr>
  <p:slideViewPr>
    <p:cSldViewPr>
      <p:cViewPr varScale="1">
        <p:scale>
          <a:sx n="155" d="100"/>
          <a:sy n="155" d="100"/>
        </p:scale>
        <p:origin x="18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108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842DC-8B7E-4890-BD44-91FC906D178F}" type="doc">
      <dgm:prSet loTypeId="urn:microsoft.com/office/officeart/2005/8/layout/architecture+Icon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742BDAA-C308-4A0F-BC71-50EBE3F3CB3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ES" dirty="0"/>
            <a:t>2050 alumnos – 150 profesores</a:t>
          </a:r>
        </a:p>
      </dgm:t>
    </dgm:pt>
    <dgm:pt modelId="{0C43F781-DCFF-4B23-92EC-80F0B6E665AD}" type="parTrans" cxnId="{0FF69493-B7EB-4278-87CF-DAB72F1A7E6B}">
      <dgm:prSet/>
      <dgm:spPr/>
      <dgm:t>
        <a:bodyPr/>
        <a:lstStyle/>
        <a:p>
          <a:endParaRPr lang="es-ES"/>
        </a:p>
      </dgm:t>
    </dgm:pt>
    <dgm:pt modelId="{92EAE387-12E6-4EC5-8D7D-3722EF0DC2AB}" type="sibTrans" cxnId="{0FF69493-B7EB-4278-87CF-DAB72F1A7E6B}">
      <dgm:prSet/>
      <dgm:spPr/>
      <dgm:t>
        <a:bodyPr/>
        <a:lstStyle/>
        <a:p>
          <a:endParaRPr lang="es-ES"/>
        </a:p>
      </dgm:t>
    </dgm:pt>
    <dgm:pt modelId="{D71D08A5-111E-48F8-A38D-B26A82DA193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/>
            <a:t>1º: 7</a:t>
          </a:r>
        </a:p>
        <a:p>
          <a:pPr rtl="0"/>
          <a:r>
            <a:rPr lang="es-ES" dirty="0"/>
            <a:t>2º: </a:t>
          </a:r>
          <a:r>
            <a:rPr lang="es-ES" dirty="0" smtClean="0"/>
            <a:t>7</a:t>
          </a:r>
          <a:endParaRPr lang="es-ES" dirty="0"/>
        </a:p>
        <a:p>
          <a:pPr rtl="0"/>
          <a:r>
            <a:rPr lang="es-ES" dirty="0"/>
            <a:t>3º: 6</a:t>
          </a:r>
        </a:p>
        <a:p>
          <a:pPr rtl="0"/>
          <a:r>
            <a:rPr lang="es-ES" dirty="0"/>
            <a:t>4º: 6</a:t>
          </a:r>
        </a:p>
      </dgm:t>
    </dgm:pt>
    <dgm:pt modelId="{4D3A14B1-8B0E-4A0C-8CA6-CDD9CDF3A92D}" type="parTrans" cxnId="{2237943C-8192-4A0C-AB8E-384D5181EF95}">
      <dgm:prSet/>
      <dgm:spPr/>
      <dgm:t>
        <a:bodyPr/>
        <a:lstStyle/>
        <a:p>
          <a:endParaRPr lang="es-ES"/>
        </a:p>
      </dgm:t>
    </dgm:pt>
    <dgm:pt modelId="{3308F04B-FCE5-49E2-A9DC-2D0545A0F764}" type="sibTrans" cxnId="{2237943C-8192-4A0C-AB8E-384D5181EF95}">
      <dgm:prSet/>
      <dgm:spPr/>
      <dgm:t>
        <a:bodyPr/>
        <a:lstStyle/>
        <a:p>
          <a:endParaRPr lang="es-ES"/>
        </a:p>
      </dgm:t>
    </dgm:pt>
    <dgm:pt modelId="{EC3DB97F-EE75-4BB1-A69C-B5FDEF356EA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/>
            <a:t>ARTES: 2/2</a:t>
          </a:r>
        </a:p>
        <a:p>
          <a:pPr rtl="0"/>
          <a:r>
            <a:rPr lang="es-ES" dirty="0"/>
            <a:t>CIENCIAS: </a:t>
          </a:r>
          <a:r>
            <a:rPr lang="es-ES" dirty="0" smtClean="0"/>
            <a:t>2,5/2,5</a:t>
          </a:r>
          <a:endParaRPr lang="es-ES" dirty="0"/>
        </a:p>
        <a:p>
          <a:pPr rtl="0"/>
          <a:r>
            <a:rPr lang="es-ES" dirty="0"/>
            <a:t>CCSS: 2/2</a:t>
          </a:r>
        </a:p>
      </dgm:t>
    </dgm:pt>
    <dgm:pt modelId="{C80BD0F2-D8EA-433A-8D44-60FACC600CB5}" type="parTrans" cxnId="{C5140D6C-8DBA-44D6-B105-CC55DEF60B5B}">
      <dgm:prSet/>
      <dgm:spPr/>
      <dgm:t>
        <a:bodyPr/>
        <a:lstStyle/>
        <a:p>
          <a:endParaRPr lang="es-ES"/>
        </a:p>
      </dgm:t>
    </dgm:pt>
    <dgm:pt modelId="{D42EA5F5-91B7-4B18-A904-F4EB48145C76}" type="sibTrans" cxnId="{C5140D6C-8DBA-44D6-B105-CC55DEF60B5B}">
      <dgm:prSet/>
      <dgm:spPr/>
      <dgm:t>
        <a:bodyPr/>
        <a:lstStyle/>
        <a:p>
          <a:endParaRPr lang="es-ES"/>
        </a:p>
      </dgm:t>
    </dgm:pt>
    <dgm:pt modelId="{E1979024-5FDC-490C-99D4-BF0FC04C1FB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/>
            <a:t>Grado Superior </a:t>
          </a:r>
          <a:r>
            <a:rPr lang="es-ES" dirty="0" smtClean="0"/>
            <a:t>19</a:t>
          </a:r>
          <a:endParaRPr lang="es-ES" dirty="0"/>
        </a:p>
        <a:p>
          <a:pPr rtl="0"/>
          <a:r>
            <a:rPr lang="es-ES" dirty="0"/>
            <a:t>Grado Medio  </a:t>
          </a:r>
          <a:r>
            <a:rPr lang="es-ES" dirty="0" smtClean="0"/>
            <a:t>16</a:t>
          </a:r>
          <a:endParaRPr lang="es-ES" dirty="0"/>
        </a:p>
        <a:p>
          <a:pPr rtl="0"/>
          <a:endParaRPr lang="es-ES" dirty="0"/>
        </a:p>
      </dgm:t>
    </dgm:pt>
    <dgm:pt modelId="{C34A94E5-2A3B-46C7-B77D-0B2DEE7D820D}" type="parTrans" cxnId="{97F3E53B-0884-4C5E-9368-8268497DB983}">
      <dgm:prSet/>
      <dgm:spPr/>
      <dgm:t>
        <a:bodyPr/>
        <a:lstStyle/>
        <a:p>
          <a:endParaRPr lang="es-ES"/>
        </a:p>
      </dgm:t>
    </dgm:pt>
    <dgm:pt modelId="{5186EFF0-8DA0-485E-AB03-78490345F1CC}" type="sibTrans" cxnId="{97F3E53B-0884-4C5E-9368-8268497DB983}">
      <dgm:prSet/>
      <dgm:spPr/>
      <dgm:t>
        <a:bodyPr/>
        <a:lstStyle/>
        <a:p>
          <a:endParaRPr lang="es-ES"/>
        </a:p>
      </dgm:t>
    </dgm:pt>
    <dgm:pt modelId="{7E277F8D-ECD6-48A9-A400-86C6B8D2221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ES" b="1" dirty="0"/>
            <a:t>FORMACIÓN PROFESIONAL</a:t>
          </a:r>
        </a:p>
      </dgm:t>
    </dgm:pt>
    <dgm:pt modelId="{7A61B3CE-B925-4E97-B2A5-9421CB9403BB}" type="parTrans" cxnId="{D86CB5BA-D9A0-48AC-BB79-242ED9F6534A}">
      <dgm:prSet/>
      <dgm:spPr/>
      <dgm:t>
        <a:bodyPr/>
        <a:lstStyle/>
        <a:p>
          <a:endParaRPr lang="es-ES"/>
        </a:p>
      </dgm:t>
    </dgm:pt>
    <dgm:pt modelId="{78710D3D-4AE3-4004-BD72-32533FBB24A5}" type="sibTrans" cxnId="{D86CB5BA-D9A0-48AC-BB79-242ED9F6534A}">
      <dgm:prSet/>
      <dgm:spPr/>
      <dgm:t>
        <a:bodyPr/>
        <a:lstStyle/>
        <a:p>
          <a:endParaRPr lang="es-ES"/>
        </a:p>
      </dgm:t>
    </dgm:pt>
    <dgm:pt modelId="{B854A6BC-5ED6-4D50-AC22-2B6A758EFBE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ES" b="1" dirty="0"/>
            <a:t>BACHILLERATO</a:t>
          </a:r>
        </a:p>
      </dgm:t>
    </dgm:pt>
    <dgm:pt modelId="{DDCE39CD-ABAB-4F38-A4EF-519A4D98DB22}" type="parTrans" cxnId="{980A1B71-F3CD-457D-92BC-04A61A0BAD11}">
      <dgm:prSet/>
      <dgm:spPr/>
      <dgm:t>
        <a:bodyPr/>
        <a:lstStyle/>
        <a:p>
          <a:endParaRPr lang="es-ES"/>
        </a:p>
      </dgm:t>
    </dgm:pt>
    <dgm:pt modelId="{9E64DA45-DA55-48B8-858C-5F42AAFF0FBC}" type="sibTrans" cxnId="{980A1B71-F3CD-457D-92BC-04A61A0BAD11}">
      <dgm:prSet/>
      <dgm:spPr/>
      <dgm:t>
        <a:bodyPr/>
        <a:lstStyle/>
        <a:p>
          <a:endParaRPr lang="es-ES"/>
        </a:p>
      </dgm:t>
    </dgm:pt>
    <dgm:pt modelId="{BB2A06E5-9DB0-4331-9944-3B500B91CFB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ES" b="1" dirty="0"/>
            <a:t>ESO</a:t>
          </a:r>
        </a:p>
      </dgm:t>
    </dgm:pt>
    <dgm:pt modelId="{741A64E8-A894-445C-A359-04B9E1E31B83}" type="parTrans" cxnId="{922B608C-1320-435A-AF33-AA5C1018F6E3}">
      <dgm:prSet/>
      <dgm:spPr/>
      <dgm:t>
        <a:bodyPr/>
        <a:lstStyle/>
        <a:p>
          <a:endParaRPr lang="es-ES"/>
        </a:p>
      </dgm:t>
    </dgm:pt>
    <dgm:pt modelId="{855E62C2-A6BC-4BB1-92B6-ADDE4CC446F3}" type="sibTrans" cxnId="{922B608C-1320-435A-AF33-AA5C1018F6E3}">
      <dgm:prSet/>
      <dgm:spPr/>
      <dgm:t>
        <a:bodyPr/>
        <a:lstStyle/>
        <a:p>
          <a:endParaRPr lang="es-ES"/>
        </a:p>
      </dgm:t>
    </dgm:pt>
    <dgm:pt modelId="{586333A6-F9F6-40B0-BA9C-8AC2D429B614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s-ES" sz="2000" dirty="0" err="1" smtClean="0"/>
            <a:t>Biosanitario</a:t>
          </a:r>
          <a:r>
            <a:rPr lang="es-ES" sz="2000" dirty="0" smtClean="0"/>
            <a:t> </a:t>
          </a:r>
          <a:r>
            <a:rPr lang="es-ES" sz="2000" dirty="0"/>
            <a:t>1/1</a:t>
          </a:r>
        </a:p>
        <a:p>
          <a:pPr rtl="0"/>
          <a:r>
            <a:rPr lang="es-ES" sz="2000" dirty="0"/>
            <a:t>Tecnológico</a:t>
          </a:r>
        </a:p>
        <a:p>
          <a:pPr rtl="0"/>
          <a:r>
            <a:rPr lang="es-ES" sz="2000" dirty="0"/>
            <a:t>1/1</a:t>
          </a:r>
        </a:p>
      </dgm:t>
    </dgm:pt>
    <dgm:pt modelId="{30801BAF-84CB-49FF-A4F8-FF2FC88F501A}" type="parTrans" cxnId="{DDE139D4-716A-42C8-BFF8-CFF44D4C7749}">
      <dgm:prSet/>
      <dgm:spPr/>
      <dgm:t>
        <a:bodyPr/>
        <a:lstStyle/>
        <a:p>
          <a:endParaRPr lang="es-ES"/>
        </a:p>
      </dgm:t>
    </dgm:pt>
    <dgm:pt modelId="{E3EB5B9C-8513-4631-9AD0-6674AD2F4C84}" type="sibTrans" cxnId="{DDE139D4-716A-42C8-BFF8-CFF44D4C7749}">
      <dgm:prSet/>
      <dgm:spPr/>
      <dgm:t>
        <a:bodyPr/>
        <a:lstStyle/>
        <a:p>
          <a:endParaRPr lang="es-ES"/>
        </a:p>
      </dgm:t>
    </dgm:pt>
    <dgm:pt modelId="{DFF186FC-4099-48CC-90F1-8EAFC74BB315}">
      <dgm:prSet/>
      <dgm:spPr>
        <a:solidFill>
          <a:srgbClr val="0070C0"/>
        </a:solidFill>
      </dgm:spPr>
      <dgm:t>
        <a:bodyPr/>
        <a:lstStyle/>
        <a:p>
          <a:r>
            <a:rPr lang="es-ES" b="1" dirty="0"/>
            <a:t>BACHILLERATO</a:t>
          </a:r>
        </a:p>
        <a:p>
          <a:r>
            <a:rPr lang="es-ES" b="1" dirty="0"/>
            <a:t>INTERNACIONAL</a:t>
          </a:r>
        </a:p>
      </dgm:t>
    </dgm:pt>
    <dgm:pt modelId="{0563F361-514A-49E0-93EF-6C356C26B0E3}" type="parTrans" cxnId="{14ECFD32-CB5D-47B8-B4EE-4B3B2733CF77}">
      <dgm:prSet/>
      <dgm:spPr/>
      <dgm:t>
        <a:bodyPr/>
        <a:lstStyle/>
        <a:p>
          <a:endParaRPr lang="es-ES"/>
        </a:p>
      </dgm:t>
    </dgm:pt>
    <dgm:pt modelId="{1613E18E-A138-49A6-8FD2-4E227E2A133D}" type="sibTrans" cxnId="{14ECFD32-CB5D-47B8-B4EE-4B3B2733CF77}">
      <dgm:prSet/>
      <dgm:spPr/>
      <dgm:t>
        <a:bodyPr/>
        <a:lstStyle/>
        <a:p>
          <a:endParaRPr lang="es-ES"/>
        </a:p>
      </dgm:t>
    </dgm:pt>
    <dgm:pt modelId="{1186CA1C-7D28-41F1-B3B7-904242C8C921}" type="pres">
      <dgm:prSet presAssocID="{FDE842DC-8B7E-4890-BD44-91FC906D17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8DFFBE-23F3-4147-818A-CBABD484706A}" type="pres">
      <dgm:prSet presAssocID="{7742BDAA-C308-4A0F-BC71-50EBE3F3CB33}" presName="vertOne" presStyleCnt="0"/>
      <dgm:spPr/>
    </dgm:pt>
    <dgm:pt modelId="{962D3D94-F28E-42CF-A8D3-B733BE7A95BC}" type="pres">
      <dgm:prSet presAssocID="{7742BDAA-C308-4A0F-BC71-50EBE3F3CB33}" presName="txOne" presStyleLbl="node0" presStyleIdx="0" presStyleCnt="2" custScaleX="103017" custLinFactNeighborX="1249" custLinFactNeighborY="13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3548B1-3E27-4A89-B8D3-CB0F09E9E4E7}" type="pres">
      <dgm:prSet presAssocID="{7742BDAA-C308-4A0F-BC71-50EBE3F3CB33}" presName="parTransOne" presStyleCnt="0"/>
      <dgm:spPr/>
    </dgm:pt>
    <dgm:pt modelId="{2F7B8D36-5FBF-49F9-8C45-EECDD5714165}" type="pres">
      <dgm:prSet presAssocID="{7742BDAA-C308-4A0F-BC71-50EBE3F3CB33}" presName="horzOne" presStyleCnt="0"/>
      <dgm:spPr/>
    </dgm:pt>
    <dgm:pt modelId="{7FBFBC6B-E94F-4794-9BAF-8231C75064EF}" type="pres">
      <dgm:prSet presAssocID="{D71D08A5-111E-48F8-A38D-B26A82DA1937}" presName="vertTwo" presStyleCnt="0"/>
      <dgm:spPr/>
    </dgm:pt>
    <dgm:pt modelId="{2C6C5B77-E4EF-4E89-A567-E11AB78BF06C}" type="pres">
      <dgm:prSet presAssocID="{D71D08A5-111E-48F8-A38D-B26A82DA1937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89F3F-EA12-4E3C-8123-9DE10A332178}" type="pres">
      <dgm:prSet presAssocID="{D71D08A5-111E-48F8-A38D-B26A82DA1937}" presName="parTransTwo" presStyleCnt="0"/>
      <dgm:spPr/>
    </dgm:pt>
    <dgm:pt modelId="{B001F59B-2F72-4A76-AF89-17D373C5BBFC}" type="pres">
      <dgm:prSet presAssocID="{D71D08A5-111E-48F8-A38D-B26A82DA1937}" presName="horzTwo" presStyleCnt="0"/>
      <dgm:spPr/>
    </dgm:pt>
    <dgm:pt modelId="{7C116D77-F31B-4FFE-930F-E1A6D4813602}" type="pres">
      <dgm:prSet presAssocID="{BB2A06E5-9DB0-4331-9944-3B500B91CFB2}" presName="vertThree" presStyleCnt="0"/>
      <dgm:spPr/>
    </dgm:pt>
    <dgm:pt modelId="{70A9CCBB-4092-45AC-B042-04A1889CBB39}" type="pres">
      <dgm:prSet presAssocID="{BB2A06E5-9DB0-4331-9944-3B500B91CFB2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BFACCB-62C8-44CA-AD23-F566BBABF2A1}" type="pres">
      <dgm:prSet presAssocID="{BB2A06E5-9DB0-4331-9944-3B500B91CFB2}" presName="horzThree" presStyleCnt="0"/>
      <dgm:spPr/>
    </dgm:pt>
    <dgm:pt modelId="{C1B1306B-9446-40DA-9012-3378A3C1A345}" type="pres">
      <dgm:prSet presAssocID="{3308F04B-FCE5-49E2-A9DC-2D0545A0F764}" presName="sibSpaceTwo" presStyleCnt="0"/>
      <dgm:spPr/>
    </dgm:pt>
    <dgm:pt modelId="{1D4840CA-EADE-4139-B037-2F0F5C589636}" type="pres">
      <dgm:prSet presAssocID="{EC3DB97F-EE75-4BB1-A69C-B5FDEF356EA8}" presName="vertTwo" presStyleCnt="0"/>
      <dgm:spPr/>
    </dgm:pt>
    <dgm:pt modelId="{B7F8D0E2-DC73-4A17-921A-A60211D2E2A6}" type="pres">
      <dgm:prSet presAssocID="{EC3DB97F-EE75-4BB1-A69C-B5FDEF356EA8}" presName="txTwo" presStyleLbl="node2" presStyleIdx="1" presStyleCnt="3" custScaleX="114016" custScaleY="93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9D7B47-0411-41E1-BB70-291A319B553A}" type="pres">
      <dgm:prSet presAssocID="{EC3DB97F-EE75-4BB1-A69C-B5FDEF356EA8}" presName="parTransTwo" presStyleCnt="0"/>
      <dgm:spPr/>
    </dgm:pt>
    <dgm:pt modelId="{C124C222-A4D0-4A97-BB6B-76A332699F1D}" type="pres">
      <dgm:prSet presAssocID="{EC3DB97F-EE75-4BB1-A69C-B5FDEF356EA8}" presName="horzTwo" presStyleCnt="0"/>
      <dgm:spPr/>
    </dgm:pt>
    <dgm:pt modelId="{1FC8577D-8084-449A-967F-201421A147DE}" type="pres">
      <dgm:prSet presAssocID="{B854A6BC-5ED6-4D50-AC22-2B6A758EFBE2}" presName="vertThree" presStyleCnt="0"/>
      <dgm:spPr/>
    </dgm:pt>
    <dgm:pt modelId="{3643A6D0-B0D4-4705-9400-769DB55D7BA4}" type="pres">
      <dgm:prSet presAssocID="{B854A6BC-5ED6-4D50-AC22-2B6A758EFBE2}" presName="txThree" presStyleLbl="node3" presStyleIdx="1" presStyleCnt="4" custLinFactNeighborX="-2636" custLinFactNeighborY="-6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67AB38-DB43-4C10-ADD6-E3F5A46B4F9A}" type="pres">
      <dgm:prSet presAssocID="{B854A6BC-5ED6-4D50-AC22-2B6A758EFBE2}" presName="horzThree" presStyleCnt="0"/>
      <dgm:spPr/>
    </dgm:pt>
    <dgm:pt modelId="{99A5965A-D145-4355-AB8A-9B37B1F2E26A}" type="pres">
      <dgm:prSet presAssocID="{D42EA5F5-91B7-4B18-A904-F4EB48145C76}" presName="sibSpaceTwo" presStyleCnt="0"/>
      <dgm:spPr/>
    </dgm:pt>
    <dgm:pt modelId="{03867CC9-1DB7-41D1-B289-23B9D6ADCC19}" type="pres">
      <dgm:prSet presAssocID="{E1979024-5FDC-490C-99D4-BF0FC04C1FBA}" presName="vertTwo" presStyleCnt="0"/>
      <dgm:spPr/>
    </dgm:pt>
    <dgm:pt modelId="{873E83B0-19BB-4796-8635-45A5C449337C}" type="pres">
      <dgm:prSet presAssocID="{E1979024-5FDC-490C-99D4-BF0FC04C1FBA}" presName="txTwo" presStyleLbl="node2" presStyleIdx="2" presStyleCnt="3" custScaleX="52944" custScaleY="90468" custLinFactNeighborX="30076" custLinFactNeighborY="-20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DC9D95-B84D-41DB-AD5F-13A01198A2C4}" type="pres">
      <dgm:prSet presAssocID="{E1979024-5FDC-490C-99D4-BF0FC04C1FBA}" presName="parTransTwo" presStyleCnt="0"/>
      <dgm:spPr/>
    </dgm:pt>
    <dgm:pt modelId="{4EA02E3D-1258-4590-B2DA-8C2D94F29119}" type="pres">
      <dgm:prSet presAssocID="{E1979024-5FDC-490C-99D4-BF0FC04C1FBA}" presName="horzTwo" presStyleCnt="0"/>
      <dgm:spPr/>
    </dgm:pt>
    <dgm:pt modelId="{FF3AA343-2BE9-4D3C-B457-F882F97B35BE}" type="pres">
      <dgm:prSet presAssocID="{DFF186FC-4099-48CC-90F1-8EAFC74BB315}" presName="vertThree" presStyleCnt="0"/>
      <dgm:spPr/>
    </dgm:pt>
    <dgm:pt modelId="{531434C4-F5D5-40E2-817C-9518A3376160}" type="pres">
      <dgm:prSet presAssocID="{DFF186FC-4099-48CC-90F1-8EAFC74BB315}" presName="txThree" presStyleLbl="node3" presStyleIdx="2" presStyleCnt="4" custScaleY="99517" custLinFactNeighborX="-1782" custLinFactNeighborY="-9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D9540C-DA43-4D4A-AE5E-FFAA1BB28559}" type="pres">
      <dgm:prSet presAssocID="{DFF186FC-4099-48CC-90F1-8EAFC74BB315}" presName="horzThree" presStyleCnt="0"/>
      <dgm:spPr/>
    </dgm:pt>
    <dgm:pt modelId="{E14B2A67-B681-4997-B838-01B2A5032862}" type="pres">
      <dgm:prSet presAssocID="{1613E18E-A138-49A6-8FD2-4E227E2A133D}" presName="sibSpaceThree" presStyleCnt="0"/>
      <dgm:spPr/>
    </dgm:pt>
    <dgm:pt modelId="{5BA9D7D8-4B56-4606-8141-934BED0AA428}" type="pres">
      <dgm:prSet presAssocID="{7E277F8D-ECD6-48A9-A400-86C6B8D22210}" presName="vertThree" presStyleCnt="0"/>
      <dgm:spPr/>
    </dgm:pt>
    <dgm:pt modelId="{16F93E12-5B7E-4A52-8DEB-D82D7804D3E4}" type="pres">
      <dgm:prSet presAssocID="{7E277F8D-ECD6-48A9-A400-86C6B8D22210}" presName="txThree" presStyleLbl="node3" presStyleIdx="3" presStyleCnt="4" custLinFactNeighborX="5258" custLinFactNeighborY="-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F4AB0F-DA50-4E9E-976F-1D0767581211}" type="pres">
      <dgm:prSet presAssocID="{7E277F8D-ECD6-48A9-A400-86C6B8D22210}" presName="horzThree" presStyleCnt="0"/>
      <dgm:spPr/>
    </dgm:pt>
    <dgm:pt modelId="{D713102A-898F-45DC-8ECC-AECED0BA1CCC}" type="pres">
      <dgm:prSet presAssocID="{92EAE387-12E6-4EC5-8D7D-3722EF0DC2AB}" presName="sibSpaceOne" presStyleCnt="0"/>
      <dgm:spPr/>
    </dgm:pt>
    <dgm:pt modelId="{F8CDE715-9FF6-487C-BCD2-57E6566CEEBF}" type="pres">
      <dgm:prSet presAssocID="{586333A6-F9F6-40B0-BA9C-8AC2D429B614}" presName="vertOne" presStyleCnt="0"/>
      <dgm:spPr/>
    </dgm:pt>
    <dgm:pt modelId="{5D6E84CA-05F7-486A-A6B8-A3BE0C9A2A84}" type="pres">
      <dgm:prSet presAssocID="{586333A6-F9F6-40B0-BA9C-8AC2D429B614}" presName="txOne" presStyleLbl="node0" presStyleIdx="1" presStyleCnt="2" custScaleX="102683" custScaleY="93163" custLinFactX="-100000" custLinFactY="-14569" custLinFactNeighborX="-13075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DE2560-7870-4F63-BE31-11C91F14639D}" type="pres">
      <dgm:prSet presAssocID="{586333A6-F9F6-40B0-BA9C-8AC2D429B614}" presName="horzOne" presStyleCnt="0"/>
      <dgm:spPr/>
    </dgm:pt>
  </dgm:ptLst>
  <dgm:cxnLst>
    <dgm:cxn modelId="{97F3E53B-0884-4C5E-9368-8268497DB983}" srcId="{7742BDAA-C308-4A0F-BC71-50EBE3F3CB33}" destId="{E1979024-5FDC-490C-99D4-BF0FC04C1FBA}" srcOrd="2" destOrd="0" parTransId="{C34A94E5-2A3B-46C7-B77D-0B2DEE7D820D}" sibTransId="{5186EFF0-8DA0-485E-AB03-78490345F1CC}"/>
    <dgm:cxn modelId="{C5140D6C-8DBA-44D6-B105-CC55DEF60B5B}" srcId="{7742BDAA-C308-4A0F-BC71-50EBE3F3CB33}" destId="{EC3DB97F-EE75-4BB1-A69C-B5FDEF356EA8}" srcOrd="1" destOrd="0" parTransId="{C80BD0F2-D8EA-433A-8D44-60FACC600CB5}" sibTransId="{D42EA5F5-91B7-4B18-A904-F4EB48145C76}"/>
    <dgm:cxn modelId="{922B608C-1320-435A-AF33-AA5C1018F6E3}" srcId="{D71D08A5-111E-48F8-A38D-B26A82DA1937}" destId="{BB2A06E5-9DB0-4331-9944-3B500B91CFB2}" srcOrd="0" destOrd="0" parTransId="{741A64E8-A894-445C-A359-04B9E1E31B83}" sibTransId="{855E62C2-A6BC-4BB1-92B6-ADDE4CC446F3}"/>
    <dgm:cxn modelId="{14ECFD32-CB5D-47B8-B4EE-4B3B2733CF77}" srcId="{E1979024-5FDC-490C-99D4-BF0FC04C1FBA}" destId="{DFF186FC-4099-48CC-90F1-8EAFC74BB315}" srcOrd="0" destOrd="0" parTransId="{0563F361-514A-49E0-93EF-6C356C26B0E3}" sibTransId="{1613E18E-A138-49A6-8FD2-4E227E2A133D}"/>
    <dgm:cxn modelId="{D86CB5BA-D9A0-48AC-BB79-242ED9F6534A}" srcId="{E1979024-5FDC-490C-99D4-BF0FC04C1FBA}" destId="{7E277F8D-ECD6-48A9-A400-86C6B8D22210}" srcOrd="1" destOrd="0" parTransId="{7A61B3CE-B925-4E97-B2A5-9421CB9403BB}" sibTransId="{78710D3D-4AE3-4004-BD72-32533FBB24A5}"/>
    <dgm:cxn modelId="{34D6D842-3BD5-443D-A57E-D8E8206EE4BD}" type="presOf" srcId="{DFF186FC-4099-48CC-90F1-8EAFC74BB315}" destId="{531434C4-F5D5-40E2-817C-9518A3376160}" srcOrd="0" destOrd="0" presId="urn:microsoft.com/office/officeart/2005/8/layout/architecture+Icon"/>
    <dgm:cxn modelId="{C62BB6B5-53B0-448D-B4A1-CAA4CE8ABFA3}" type="presOf" srcId="{586333A6-F9F6-40B0-BA9C-8AC2D429B614}" destId="{5D6E84CA-05F7-486A-A6B8-A3BE0C9A2A84}" srcOrd="0" destOrd="0" presId="urn:microsoft.com/office/officeart/2005/8/layout/architecture+Icon"/>
    <dgm:cxn modelId="{0FF69493-B7EB-4278-87CF-DAB72F1A7E6B}" srcId="{FDE842DC-8B7E-4890-BD44-91FC906D178F}" destId="{7742BDAA-C308-4A0F-BC71-50EBE3F3CB33}" srcOrd="0" destOrd="0" parTransId="{0C43F781-DCFF-4B23-92EC-80F0B6E665AD}" sibTransId="{92EAE387-12E6-4EC5-8D7D-3722EF0DC2AB}"/>
    <dgm:cxn modelId="{322CB54D-4662-4C1F-9469-6508404F6466}" type="presOf" srcId="{FDE842DC-8B7E-4890-BD44-91FC906D178F}" destId="{1186CA1C-7D28-41F1-B3B7-904242C8C921}" srcOrd="0" destOrd="0" presId="urn:microsoft.com/office/officeart/2005/8/layout/architecture+Icon"/>
    <dgm:cxn modelId="{43ED53F1-BC24-4439-BA54-931F672A14F4}" type="presOf" srcId="{7742BDAA-C308-4A0F-BC71-50EBE3F3CB33}" destId="{962D3D94-F28E-42CF-A8D3-B733BE7A95BC}" srcOrd="0" destOrd="0" presId="urn:microsoft.com/office/officeart/2005/8/layout/architecture+Icon"/>
    <dgm:cxn modelId="{E1D42516-91E8-4D7A-89A5-D24E6A13DD48}" type="presOf" srcId="{EC3DB97F-EE75-4BB1-A69C-B5FDEF356EA8}" destId="{B7F8D0E2-DC73-4A17-921A-A60211D2E2A6}" srcOrd="0" destOrd="0" presId="urn:microsoft.com/office/officeart/2005/8/layout/architecture+Icon"/>
    <dgm:cxn modelId="{980A1B71-F3CD-457D-92BC-04A61A0BAD11}" srcId="{EC3DB97F-EE75-4BB1-A69C-B5FDEF356EA8}" destId="{B854A6BC-5ED6-4D50-AC22-2B6A758EFBE2}" srcOrd="0" destOrd="0" parTransId="{DDCE39CD-ABAB-4F38-A4EF-519A4D98DB22}" sibTransId="{9E64DA45-DA55-48B8-858C-5F42AAFF0FBC}"/>
    <dgm:cxn modelId="{DDE139D4-716A-42C8-BFF8-CFF44D4C7749}" srcId="{FDE842DC-8B7E-4890-BD44-91FC906D178F}" destId="{586333A6-F9F6-40B0-BA9C-8AC2D429B614}" srcOrd="1" destOrd="0" parTransId="{30801BAF-84CB-49FF-A4F8-FF2FC88F501A}" sibTransId="{E3EB5B9C-8513-4631-9AD0-6674AD2F4C84}"/>
    <dgm:cxn modelId="{2237943C-8192-4A0C-AB8E-384D5181EF95}" srcId="{7742BDAA-C308-4A0F-BC71-50EBE3F3CB33}" destId="{D71D08A5-111E-48F8-A38D-B26A82DA1937}" srcOrd="0" destOrd="0" parTransId="{4D3A14B1-8B0E-4A0C-8CA6-CDD9CDF3A92D}" sibTransId="{3308F04B-FCE5-49E2-A9DC-2D0545A0F764}"/>
    <dgm:cxn modelId="{0BF03562-8FEC-4D5A-A212-80B297A3BA28}" type="presOf" srcId="{7E277F8D-ECD6-48A9-A400-86C6B8D22210}" destId="{16F93E12-5B7E-4A52-8DEB-D82D7804D3E4}" srcOrd="0" destOrd="0" presId="urn:microsoft.com/office/officeart/2005/8/layout/architecture+Icon"/>
    <dgm:cxn modelId="{E53D86C9-2C7D-476D-8D87-D122570DCDB1}" type="presOf" srcId="{BB2A06E5-9DB0-4331-9944-3B500B91CFB2}" destId="{70A9CCBB-4092-45AC-B042-04A1889CBB39}" srcOrd="0" destOrd="0" presId="urn:microsoft.com/office/officeart/2005/8/layout/architecture+Icon"/>
    <dgm:cxn modelId="{54CC98A8-DB50-41A3-BCE6-D844E57B6B61}" type="presOf" srcId="{D71D08A5-111E-48F8-A38D-B26A82DA1937}" destId="{2C6C5B77-E4EF-4E89-A567-E11AB78BF06C}" srcOrd="0" destOrd="0" presId="urn:microsoft.com/office/officeart/2005/8/layout/architecture+Icon"/>
    <dgm:cxn modelId="{F2269678-88EC-4A62-949B-4219DB09C49C}" type="presOf" srcId="{E1979024-5FDC-490C-99D4-BF0FC04C1FBA}" destId="{873E83B0-19BB-4796-8635-45A5C449337C}" srcOrd="0" destOrd="0" presId="urn:microsoft.com/office/officeart/2005/8/layout/architecture+Icon"/>
    <dgm:cxn modelId="{E10E6632-54B2-4AFB-9DD5-8F01DABDE53C}" type="presOf" srcId="{B854A6BC-5ED6-4D50-AC22-2B6A758EFBE2}" destId="{3643A6D0-B0D4-4705-9400-769DB55D7BA4}" srcOrd="0" destOrd="0" presId="urn:microsoft.com/office/officeart/2005/8/layout/architecture+Icon"/>
    <dgm:cxn modelId="{F4ED6F8F-7625-41E6-A645-797C9F11178B}" type="presParOf" srcId="{1186CA1C-7D28-41F1-B3B7-904242C8C921}" destId="{948DFFBE-23F3-4147-818A-CBABD484706A}" srcOrd="0" destOrd="0" presId="urn:microsoft.com/office/officeart/2005/8/layout/architecture+Icon"/>
    <dgm:cxn modelId="{B8AC80B3-0CDA-4698-9537-4C8A79FD25FF}" type="presParOf" srcId="{948DFFBE-23F3-4147-818A-CBABD484706A}" destId="{962D3D94-F28E-42CF-A8D3-B733BE7A95BC}" srcOrd="0" destOrd="0" presId="urn:microsoft.com/office/officeart/2005/8/layout/architecture+Icon"/>
    <dgm:cxn modelId="{4392B80C-F06E-4D5F-AD97-999704163BE5}" type="presParOf" srcId="{948DFFBE-23F3-4147-818A-CBABD484706A}" destId="{B53548B1-3E27-4A89-B8D3-CB0F09E9E4E7}" srcOrd="1" destOrd="0" presId="urn:microsoft.com/office/officeart/2005/8/layout/architecture+Icon"/>
    <dgm:cxn modelId="{ED85A130-8372-42E0-B83C-93E492449507}" type="presParOf" srcId="{948DFFBE-23F3-4147-818A-CBABD484706A}" destId="{2F7B8D36-5FBF-49F9-8C45-EECDD5714165}" srcOrd="2" destOrd="0" presId="urn:microsoft.com/office/officeart/2005/8/layout/architecture+Icon"/>
    <dgm:cxn modelId="{E359EC2C-2014-4482-B942-188FB3719D84}" type="presParOf" srcId="{2F7B8D36-5FBF-49F9-8C45-EECDD5714165}" destId="{7FBFBC6B-E94F-4794-9BAF-8231C75064EF}" srcOrd="0" destOrd="0" presId="urn:microsoft.com/office/officeart/2005/8/layout/architecture+Icon"/>
    <dgm:cxn modelId="{E3953948-7B80-42BD-9E28-B8F7063A3902}" type="presParOf" srcId="{7FBFBC6B-E94F-4794-9BAF-8231C75064EF}" destId="{2C6C5B77-E4EF-4E89-A567-E11AB78BF06C}" srcOrd="0" destOrd="0" presId="urn:microsoft.com/office/officeart/2005/8/layout/architecture+Icon"/>
    <dgm:cxn modelId="{6EDC84AC-2CEE-4078-A130-4275D3F2E361}" type="presParOf" srcId="{7FBFBC6B-E94F-4794-9BAF-8231C75064EF}" destId="{A2389F3F-EA12-4E3C-8123-9DE10A332178}" srcOrd="1" destOrd="0" presId="urn:microsoft.com/office/officeart/2005/8/layout/architecture+Icon"/>
    <dgm:cxn modelId="{571F085B-F4EF-425E-AB5E-34BAE1AC10CA}" type="presParOf" srcId="{7FBFBC6B-E94F-4794-9BAF-8231C75064EF}" destId="{B001F59B-2F72-4A76-AF89-17D373C5BBFC}" srcOrd="2" destOrd="0" presId="urn:microsoft.com/office/officeart/2005/8/layout/architecture+Icon"/>
    <dgm:cxn modelId="{F862E67C-EA85-42FA-9538-7E32458F0B66}" type="presParOf" srcId="{B001F59B-2F72-4A76-AF89-17D373C5BBFC}" destId="{7C116D77-F31B-4FFE-930F-E1A6D4813602}" srcOrd="0" destOrd="0" presId="urn:microsoft.com/office/officeart/2005/8/layout/architecture+Icon"/>
    <dgm:cxn modelId="{A5150A7C-9BE9-4ED1-B27E-D591569AF373}" type="presParOf" srcId="{7C116D77-F31B-4FFE-930F-E1A6D4813602}" destId="{70A9CCBB-4092-45AC-B042-04A1889CBB39}" srcOrd="0" destOrd="0" presId="urn:microsoft.com/office/officeart/2005/8/layout/architecture+Icon"/>
    <dgm:cxn modelId="{4020148E-4E0B-4516-A8D5-DFCA836F0178}" type="presParOf" srcId="{7C116D77-F31B-4FFE-930F-E1A6D4813602}" destId="{E8BFACCB-62C8-44CA-AD23-F566BBABF2A1}" srcOrd="1" destOrd="0" presId="urn:microsoft.com/office/officeart/2005/8/layout/architecture+Icon"/>
    <dgm:cxn modelId="{C7B39F68-5265-4F49-9990-64B0840D3E6D}" type="presParOf" srcId="{2F7B8D36-5FBF-49F9-8C45-EECDD5714165}" destId="{C1B1306B-9446-40DA-9012-3378A3C1A345}" srcOrd="1" destOrd="0" presId="urn:microsoft.com/office/officeart/2005/8/layout/architecture+Icon"/>
    <dgm:cxn modelId="{BF581D22-E5E4-49A8-BD46-6F1D5F262DEC}" type="presParOf" srcId="{2F7B8D36-5FBF-49F9-8C45-EECDD5714165}" destId="{1D4840CA-EADE-4139-B037-2F0F5C589636}" srcOrd="2" destOrd="0" presId="urn:microsoft.com/office/officeart/2005/8/layout/architecture+Icon"/>
    <dgm:cxn modelId="{2355FCC6-631C-4AC1-A45E-8107C59B73C8}" type="presParOf" srcId="{1D4840CA-EADE-4139-B037-2F0F5C589636}" destId="{B7F8D0E2-DC73-4A17-921A-A60211D2E2A6}" srcOrd="0" destOrd="0" presId="urn:microsoft.com/office/officeart/2005/8/layout/architecture+Icon"/>
    <dgm:cxn modelId="{1B453EAD-D7F9-4E81-8B92-D97CA9B89073}" type="presParOf" srcId="{1D4840CA-EADE-4139-B037-2F0F5C589636}" destId="{619D7B47-0411-41E1-BB70-291A319B553A}" srcOrd="1" destOrd="0" presId="urn:microsoft.com/office/officeart/2005/8/layout/architecture+Icon"/>
    <dgm:cxn modelId="{B77B9EE3-C37B-4D0D-B5E2-3FC3246BBD23}" type="presParOf" srcId="{1D4840CA-EADE-4139-B037-2F0F5C589636}" destId="{C124C222-A4D0-4A97-BB6B-76A332699F1D}" srcOrd="2" destOrd="0" presId="urn:microsoft.com/office/officeart/2005/8/layout/architecture+Icon"/>
    <dgm:cxn modelId="{4314F31D-6775-4F2D-8235-1607DBA3EC46}" type="presParOf" srcId="{C124C222-A4D0-4A97-BB6B-76A332699F1D}" destId="{1FC8577D-8084-449A-967F-201421A147DE}" srcOrd="0" destOrd="0" presId="urn:microsoft.com/office/officeart/2005/8/layout/architecture+Icon"/>
    <dgm:cxn modelId="{E2E13F10-7BD6-4414-A5FA-37690E75DB24}" type="presParOf" srcId="{1FC8577D-8084-449A-967F-201421A147DE}" destId="{3643A6D0-B0D4-4705-9400-769DB55D7BA4}" srcOrd="0" destOrd="0" presId="urn:microsoft.com/office/officeart/2005/8/layout/architecture+Icon"/>
    <dgm:cxn modelId="{774E717E-F13B-4461-BFC7-7E4B7EE6F87A}" type="presParOf" srcId="{1FC8577D-8084-449A-967F-201421A147DE}" destId="{9567AB38-DB43-4C10-ADD6-E3F5A46B4F9A}" srcOrd="1" destOrd="0" presId="urn:microsoft.com/office/officeart/2005/8/layout/architecture+Icon"/>
    <dgm:cxn modelId="{A661E2AF-21BB-4689-8057-98BFD36AE226}" type="presParOf" srcId="{2F7B8D36-5FBF-49F9-8C45-EECDD5714165}" destId="{99A5965A-D145-4355-AB8A-9B37B1F2E26A}" srcOrd="3" destOrd="0" presId="urn:microsoft.com/office/officeart/2005/8/layout/architecture+Icon"/>
    <dgm:cxn modelId="{2E4B332B-C184-4B7E-8E6B-525D030AC001}" type="presParOf" srcId="{2F7B8D36-5FBF-49F9-8C45-EECDD5714165}" destId="{03867CC9-1DB7-41D1-B289-23B9D6ADCC19}" srcOrd="4" destOrd="0" presId="urn:microsoft.com/office/officeart/2005/8/layout/architecture+Icon"/>
    <dgm:cxn modelId="{8EA4B13B-2EDA-4A06-8FBA-9AAE86CB3127}" type="presParOf" srcId="{03867CC9-1DB7-41D1-B289-23B9D6ADCC19}" destId="{873E83B0-19BB-4796-8635-45A5C449337C}" srcOrd="0" destOrd="0" presId="urn:microsoft.com/office/officeart/2005/8/layout/architecture+Icon"/>
    <dgm:cxn modelId="{82C7D512-6462-46B2-BE11-E951C8459B38}" type="presParOf" srcId="{03867CC9-1DB7-41D1-B289-23B9D6ADCC19}" destId="{57DC9D95-B84D-41DB-AD5F-13A01198A2C4}" srcOrd="1" destOrd="0" presId="urn:microsoft.com/office/officeart/2005/8/layout/architecture+Icon"/>
    <dgm:cxn modelId="{E9024862-18BE-474D-AC03-01F8F7015F68}" type="presParOf" srcId="{03867CC9-1DB7-41D1-B289-23B9D6ADCC19}" destId="{4EA02E3D-1258-4590-B2DA-8C2D94F29119}" srcOrd="2" destOrd="0" presId="urn:microsoft.com/office/officeart/2005/8/layout/architecture+Icon"/>
    <dgm:cxn modelId="{6CF32251-E362-4D0E-8384-701C9FAB9040}" type="presParOf" srcId="{4EA02E3D-1258-4590-B2DA-8C2D94F29119}" destId="{FF3AA343-2BE9-4D3C-B457-F882F97B35BE}" srcOrd="0" destOrd="0" presId="urn:microsoft.com/office/officeart/2005/8/layout/architecture+Icon"/>
    <dgm:cxn modelId="{2890B30D-3707-4ED7-99F3-4C7EEDF05C53}" type="presParOf" srcId="{FF3AA343-2BE9-4D3C-B457-F882F97B35BE}" destId="{531434C4-F5D5-40E2-817C-9518A3376160}" srcOrd="0" destOrd="0" presId="urn:microsoft.com/office/officeart/2005/8/layout/architecture+Icon"/>
    <dgm:cxn modelId="{2B11F6C7-5738-413B-8AD6-2D443F11947F}" type="presParOf" srcId="{FF3AA343-2BE9-4D3C-B457-F882F97B35BE}" destId="{BDD9540C-DA43-4D4A-AE5E-FFAA1BB28559}" srcOrd="1" destOrd="0" presId="urn:microsoft.com/office/officeart/2005/8/layout/architecture+Icon"/>
    <dgm:cxn modelId="{0086FFDA-5B92-45DD-97F4-516E2ECF5F3F}" type="presParOf" srcId="{4EA02E3D-1258-4590-B2DA-8C2D94F29119}" destId="{E14B2A67-B681-4997-B838-01B2A5032862}" srcOrd="1" destOrd="0" presId="urn:microsoft.com/office/officeart/2005/8/layout/architecture+Icon"/>
    <dgm:cxn modelId="{6D211537-6BA7-4FC5-981E-AB5FBB93C1B1}" type="presParOf" srcId="{4EA02E3D-1258-4590-B2DA-8C2D94F29119}" destId="{5BA9D7D8-4B56-4606-8141-934BED0AA428}" srcOrd="2" destOrd="0" presId="urn:microsoft.com/office/officeart/2005/8/layout/architecture+Icon"/>
    <dgm:cxn modelId="{AA7E3871-665A-4B7D-A025-537CBC33C786}" type="presParOf" srcId="{5BA9D7D8-4B56-4606-8141-934BED0AA428}" destId="{16F93E12-5B7E-4A52-8DEB-D82D7804D3E4}" srcOrd="0" destOrd="0" presId="urn:microsoft.com/office/officeart/2005/8/layout/architecture+Icon"/>
    <dgm:cxn modelId="{0C3067F0-63EE-4522-A858-D6C954E6789F}" type="presParOf" srcId="{5BA9D7D8-4B56-4606-8141-934BED0AA428}" destId="{0CF4AB0F-DA50-4E9E-976F-1D0767581211}" srcOrd="1" destOrd="0" presId="urn:microsoft.com/office/officeart/2005/8/layout/architecture+Icon"/>
    <dgm:cxn modelId="{2C9AFCDA-0FF1-4CA7-A186-EB606E8559D5}" type="presParOf" srcId="{1186CA1C-7D28-41F1-B3B7-904242C8C921}" destId="{D713102A-898F-45DC-8ECC-AECED0BA1CCC}" srcOrd="1" destOrd="0" presId="urn:microsoft.com/office/officeart/2005/8/layout/architecture+Icon"/>
    <dgm:cxn modelId="{605260D7-3AD4-4E33-BBAC-0068234071E1}" type="presParOf" srcId="{1186CA1C-7D28-41F1-B3B7-904242C8C921}" destId="{F8CDE715-9FF6-487C-BCD2-57E6566CEEBF}" srcOrd="2" destOrd="0" presId="urn:microsoft.com/office/officeart/2005/8/layout/architecture+Icon"/>
    <dgm:cxn modelId="{F94FF69A-6A9E-4BFD-A126-4FC648769368}" type="presParOf" srcId="{F8CDE715-9FF6-487C-BCD2-57E6566CEEBF}" destId="{5D6E84CA-05F7-486A-A6B8-A3BE0C9A2A84}" srcOrd="0" destOrd="0" presId="urn:microsoft.com/office/officeart/2005/8/layout/architecture+Icon"/>
    <dgm:cxn modelId="{D53AB5C0-1D46-4344-814A-5EE8B9EA05D6}" type="presParOf" srcId="{F8CDE715-9FF6-487C-BCD2-57E6566CEEBF}" destId="{EDDE2560-7870-4F63-BE31-11C91F14639D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85076-35A1-46D2-B525-E28410D14B7D}" type="doc">
      <dgm:prSet loTypeId="urn:microsoft.com/office/officeart/2005/8/layout/default#1" loCatId="list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es-ES"/>
        </a:p>
      </dgm:t>
    </dgm:pt>
    <dgm:pt modelId="{BDE73269-1F01-4648-B2FB-87D56B993615}">
      <dgm:prSet custT="1"/>
      <dgm:spPr/>
      <dgm:t>
        <a:bodyPr/>
        <a:lstStyle/>
        <a:p>
          <a:r>
            <a:rPr lang="es-ES" sz="2000" b="1" dirty="0" smtClean="0">
              <a:latin typeface="Calibri" pitchFamily="34" charset="0"/>
            </a:rPr>
            <a:t>Actividades del AFA</a:t>
          </a:r>
          <a:endParaRPr lang="es-ES" sz="2000" b="1" dirty="0">
            <a:latin typeface="Calibri" pitchFamily="34" charset="0"/>
          </a:endParaRPr>
        </a:p>
      </dgm:t>
    </dgm:pt>
    <dgm:pt modelId="{06E0AB2E-337F-4AF2-8D24-D736FE9F0A31}" type="parTrans" cxnId="{2646666B-F210-47E9-849F-24E53031F263}">
      <dgm:prSet/>
      <dgm:spPr/>
      <dgm:t>
        <a:bodyPr/>
        <a:lstStyle/>
        <a:p>
          <a:endParaRPr lang="es-ES"/>
        </a:p>
      </dgm:t>
    </dgm:pt>
    <dgm:pt modelId="{48F8C754-E554-4FDD-90DF-82D4934EA815}" type="sibTrans" cxnId="{2646666B-F210-47E9-849F-24E53031F263}">
      <dgm:prSet/>
      <dgm:spPr/>
      <dgm:t>
        <a:bodyPr/>
        <a:lstStyle/>
        <a:p>
          <a:endParaRPr lang="es-ES"/>
        </a:p>
      </dgm:t>
    </dgm:pt>
    <dgm:pt modelId="{CD4AC336-4965-4287-AFC6-A862C991DDA5}">
      <dgm:prSet custT="1"/>
      <dgm:spPr/>
      <dgm:t>
        <a:bodyPr/>
        <a:lstStyle/>
        <a:p>
          <a:r>
            <a:rPr lang="es-ES" sz="1800" b="1" dirty="0" smtClean="0">
              <a:latin typeface="Calibri" pitchFamily="34" charset="0"/>
            </a:rPr>
            <a:t>Grupos de Teatro</a:t>
          </a:r>
          <a:endParaRPr lang="es-ES" sz="1800" b="1" dirty="0">
            <a:latin typeface="Calibri" pitchFamily="34" charset="0"/>
          </a:endParaRPr>
        </a:p>
      </dgm:t>
    </dgm:pt>
    <dgm:pt modelId="{C8B1C312-C70F-411D-87D5-0FD1F3C968E0}" type="sibTrans" cxnId="{59671B36-7C37-4E62-9725-C056365C47C0}">
      <dgm:prSet/>
      <dgm:spPr/>
      <dgm:t>
        <a:bodyPr/>
        <a:lstStyle/>
        <a:p>
          <a:endParaRPr lang="es-ES" sz="2000" b="1"/>
        </a:p>
      </dgm:t>
    </dgm:pt>
    <dgm:pt modelId="{8B64123F-6209-48D1-9D99-23636E7FAE9A}" type="parTrans" cxnId="{59671B36-7C37-4E62-9725-C056365C47C0}">
      <dgm:prSet/>
      <dgm:spPr/>
      <dgm:t>
        <a:bodyPr/>
        <a:lstStyle/>
        <a:p>
          <a:endParaRPr lang="es-ES" sz="2000" b="1"/>
        </a:p>
      </dgm:t>
    </dgm:pt>
    <dgm:pt modelId="{B3304BE7-F6A9-40CD-B20F-FD2D27E92214}">
      <dgm:prSet custT="1"/>
      <dgm:spPr/>
      <dgm:t>
        <a:bodyPr/>
        <a:lstStyle/>
        <a:p>
          <a:r>
            <a:rPr lang="es-ES_tradnl" sz="1800" b="1" dirty="0" smtClean="0">
              <a:latin typeface="Calibri" pitchFamily="34" charset="0"/>
            </a:rPr>
            <a:t>Concursos: Literario, Comics, Fotografía, Cortos…</a:t>
          </a:r>
          <a:endParaRPr lang="es-ES" sz="1800" b="1" dirty="0">
            <a:latin typeface="Calibri" pitchFamily="34" charset="0"/>
          </a:endParaRPr>
        </a:p>
      </dgm:t>
    </dgm:pt>
    <dgm:pt modelId="{FB6F3FE6-F6D7-4AAA-B3EA-AAA9B8893EC5}" type="sibTrans" cxnId="{3459646D-8399-4525-A4E4-40561F819E60}">
      <dgm:prSet/>
      <dgm:spPr/>
      <dgm:t>
        <a:bodyPr/>
        <a:lstStyle/>
        <a:p>
          <a:endParaRPr lang="es-ES" sz="2000" b="1"/>
        </a:p>
      </dgm:t>
    </dgm:pt>
    <dgm:pt modelId="{777927AB-3D89-42F6-886A-2F9E5B1272C3}" type="parTrans" cxnId="{3459646D-8399-4525-A4E4-40561F819E60}">
      <dgm:prSet/>
      <dgm:spPr/>
      <dgm:t>
        <a:bodyPr/>
        <a:lstStyle/>
        <a:p>
          <a:endParaRPr lang="es-ES" sz="2000" b="1"/>
        </a:p>
      </dgm:t>
    </dgm:pt>
    <dgm:pt modelId="{AB1A5AA8-E306-48C3-A6FA-FA6735A3080F}">
      <dgm:prSet custT="1"/>
      <dgm:spPr/>
      <dgm:t>
        <a:bodyPr/>
        <a:lstStyle/>
        <a:p>
          <a:pPr rtl="0"/>
          <a:r>
            <a:rPr lang="es-ES" sz="1800" b="1" i="1" dirty="0" smtClean="0"/>
            <a:t>Proyecto</a:t>
          </a:r>
          <a:r>
            <a:rPr lang="es-ES" sz="1800" b="1" i="1" baseline="0" dirty="0" smtClean="0"/>
            <a:t> ELI</a:t>
          </a:r>
          <a:endParaRPr lang="es-ES" sz="1800" b="1" i="1" dirty="0"/>
        </a:p>
      </dgm:t>
    </dgm:pt>
    <dgm:pt modelId="{B16C258B-3CBB-4877-B991-FFA99BAC013D}" type="sibTrans" cxnId="{FFC15000-6BCE-4607-B26E-27AF5675C284}">
      <dgm:prSet/>
      <dgm:spPr/>
      <dgm:t>
        <a:bodyPr/>
        <a:lstStyle/>
        <a:p>
          <a:endParaRPr lang="es-ES" sz="2000" b="1"/>
        </a:p>
      </dgm:t>
    </dgm:pt>
    <dgm:pt modelId="{2BAAE3E0-F799-48AF-8759-BF735A8757D6}" type="parTrans" cxnId="{FFC15000-6BCE-4607-B26E-27AF5675C284}">
      <dgm:prSet/>
      <dgm:spPr/>
      <dgm:t>
        <a:bodyPr/>
        <a:lstStyle/>
        <a:p>
          <a:endParaRPr lang="es-ES" sz="2000" b="1"/>
        </a:p>
      </dgm:t>
    </dgm:pt>
    <dgm:pt modelId="{8DA4277B-D586-4EF0-A5EB-8968116764EC}">
      <dgm:prSet custT="1"/>
      <dgm:spPr/>
      <dgm:t>
        <a:bodyPr/>
        <a:lstStyle/>
        <a:p>
          <a:pPr rtl="0"/>
          <a:r>
            <a:rPr lang="es-ES" sz="1800" b="1" i="1" dirty="0" smtClean="0"/>
            <a:t>Semana</a:t>
          </a:r>
          <a:r>
            <a:rPr lang="es-ES" sz="1800" b="1" i="1" baseline="0" dirty="0" smtClean="0"/>
            <a:t> de la Ciencia y la Investigación </a:t>
          </a:r>
          <a:endParaRPr lang="es-ES" sz="1800" b="1" i="1" dirty="0"/>
        </a:p>
      </dgm:t>
    </dgm:pt>
    <dgm:pt modelId="{201E0507-2253-4630-9300-3B9E96EE5C34}" type="sibTrans" cxnId="{6EB20544-1533-46D5-A42E-E3B2D602DB2E}">
      <dgm:prSet/>
      <dgm:spPr/>
      <dgm:t>
        <a:bodyPr/>
        <a:lstStyle/>
        <a:p>
          <a:endParaRPr lang="es-ES" sz="2000" b="1"/>
        </a:p>
      </dgm:t>
    </dgm:pt>
    <dgm:pt modelId="{D2F59F4F-96DF-4208-B3AC-BE498AB81246}" type="parTrans" cxnId="{6EB20544-1533-46D5-A42E-E3B2D602DB2E}">
      <dgm:prSet/>
      <dgm:spPr/>
      <dgm:t>
        <a:bodyPr/>
        <a:lstStyle/>
        <a:p>
          <a:endParaRPr lang="es-ES" sz="2000" b="1"/>
        </a:p>
      </dgm:t>
    </dgm:pt>
    <dgm:pt modelId="{A3A9AB33-AE92-4BA4-9A32-9F3E75EEBFAC}">
      <dgm:prSet custT="1"/>
      <dgm:spPr/>
      <dgm:t>
        <a:bodyPr/>
        <a:lstStyle/>
        <a:p>
          <a:pPr rtl="0"/>
          <a:r>
            <a:rPr lang="es-ES_tradnl" sz="1800" b="1" dirty="0">
              <a:latin typeface="Calibri" pitchFamily="34" charset="0"/>
            </a:rPr>
            <a:t>Viaje Fin de estudios 1º de Bachillerato</a:t>
          </a:r>
          <a:endParaRPr lang="es-ES" sz="1800" b="1" i="1" dirty="0"/>
        </a:p>
      </dgm:t>
    </dgm:pt>
    <dgm:pt modelId="{272C73AD-EFDF-4FFD-B5A9-6E0D7FAAD723}" type="sibTrans" cxnId="{9C7A7C46-18A7-4EE1-B09A-02CD27658490}">
      <dgm:prSet/>
      <dgm:spPr/>
      <dgm:t>
        <a:bodyPr/>
        <a:lstStyle/>
        <a:p>
          <a:endParaRPr lang="es-ES" sz="2000" b="1"/>
        </a:p>
      </dgm:t>
    </dgm:pt>
    <dgm:pt modelId="{CCD1D9CB-32D9-4E51-B2A5-E317A18E449B}" type="parTrans" cxnId="{9C7A7C46-18A7-4EE1-B09A-02CD27658490}">
      <dgm:prSet/>
      <dgm:spPr/>
      <dgm:t>
        <a:bodyPr/>
        <a:lstStyle/>
        <a:p>
          <a:endParaRPr lang="es-ES" sz="2000" b="1"/>
        </a:p>
      </dgm:t>
    </dgm:pt>
    <dgm:pt modelId="{E0F1512B-E255-406F-A479-4C13CAC5C27B}">
      <dgm:prSet custT="1"/>
      <dgm:spPr/>
      <dgm:t>
        <a:bodyPr/>
        <a:lstStyle/>
        <a:p>
          <a:pPr rtl="0"/>
          <a:r>
            <a:rPr lang="es-ES" sz="1800" b="1" i="1" dirty="0" smtClean="0"/>
            <a:t>Movilidades Erasmus + </a:t>
          </a:r>
        </a:p>
        <a:p>
          <a:pPr rtl="0"/>
          <a:r>
            <a:rPr lang="es-ES" sz="1800" b="1" i="1" dirty="0" smtClean="0"/>
            <a:t>Noruega</a:t>
          </a:r>
        </a:p>
      </dgm:t>
    </dgm:pt>
    <dgm:pt modelId="{B1896A14-3054-4C3C-BEA9-4A7FF7DAF5B3}" type="sibTrans" cxnId="{E3821D06-232B-465F-94F7-DF3DEC4345B9}">
      <dgm:prSet/>
      <dgm:spPr/>
      <dgm:t>
        <a:bodyPr/>
        <a:lstStyle/>
        <a:p>
          <a:endParaRPr lang="es-ES" sz="2000" b="1"/>
        </a:p>
      </dgm:t>
    </dgm:pt>
    <dgm:pt modelId="{CE7CC892-DB64-4041-A0E0-7F5E53CF68F0}" type="parTrans" cxnId="{E3821D06-232B-465F-94F7-DF3DEC4345B9}">
      <dgm:prSet/>
      <dgm:spPr/>
      <dgm:t>
        <a:bodyPr/>
        <a:lstStyle/>
        <a:p>
          <a:endParaRPr lang="es-ES" sz="2000" b="1"/>
        </a:p>
      </dgm:t>
    </dgm:pt>
    <dgm:pt modelId="{75CE509D-4223-4C1F-B0DE-E41314EDA651}">
      <dgm:prSet custT="1"/>
      <dgm:spPr/>
      <dgm:t>
        <a:bodyPr/>
        <a:lstStyle/>
        <a:p>
          <a:pPr rtl="0"/>
          <a:r>
            <a:rPr lang="es-ES_tradnl" sz="1800" b="1" dirty="0" smtClean="0">
              <a:latin typeface="Calibri" pitchFamily="34" charset="0"/>
            </a:rPr>
            <a:t>Actividades organizadas por los departamentos didácticos </a:t>
          </a:r>
          <a:endParaRPr lang="es-ES" sz="1800" b="1" dirty="0"/>
        </a:p>
      </dgm:t>
    </dgm:pt>
    <dgm:pt modelId="{EA812440-D1E8-47B0-8462-D2D6AD69F010}" type="sibTrans" cxnId="{963C4693-CFB2-4EC5-9E9D-9FC185BB010F}">
      <dgm:prSet/>
      <dgm:spPr/>
      <dgm:t>
        <a:bodyPr/>
        <a:lstStyle/>
        <a:p>
          <a:endParaRPr lang="es-ES" sz="2000" b="1"/>
        </a:p>
      </dgm:t>
    </dgm:pt>
    <dgm:pt modelId="{BCCA7202-E096-452F-8EE1-3A98DE302C8E}" type="parTrans" cxnId="{963C4693-CFB2-4EC5-9E9D-9FC185BB010F}">
      <dgm:prSet/>
      <dgm:spPr/>
      <dgm:t>
        <a:bodyPr/>
        <a:lstStyle/>
        <a:p>
          <a:endParaRPr lang="es-ES" sz="2000" b="1"/>
        </a:p>
      </dgm:t>
    </dgm:pt>
    <dgm:pt modelId="{4B4BB1BD-7B80-490F-B6FD-4432426BC460}">
      <dgm:prSet custT="1"/>
      <dgm:spPr/>
      <dgm:t>
        <a:bodyPr/>
        <a:lstStyle/>
        <a:p>
          <a:pPr rtl="0"/>
          <a:r>
            <a:rPr lang="es-ES_tradnl" sz="1800" b="1" i="1" baseline="0" dirty="0" smtClean="0"/>
            <a:t>Participación en IMINJO</a:t>
          </a:r>
          <a:endParaRPr lang="es-ES" sz="1800" b="1" i="1" baseline="0" dirty="0"/>
        </a:p>
      </dgm:t>
    </dgm:pt>
    <dgm:pt modelId="{7E40979D-C151-4B50-AC83-11BAECDD61F3}" type="parTrans" cxnId="{164BE34A-5E93-4C04-B45D-DE34A9B2F765}">
      <dgm:prSet/>
      <dgm:spPr/>
      <dgm:t>
        <a:bodyPr/>
        <a:lstStyle/>
        <a:p>
          <a:endParaRPr lang="es-ES"/>
        </a:p>
      </dgm:t>
    </dgm:pt>
    <dgm:pt modelId="{73A60472-718F-4227-BB75-869B591C418D}" type="sibTrans" cxnId="{164BE34A-5E93-4C04-B45D-DE34A9B2F765}">
      <dgm:prSet/>
      <dgm:spPr/>
      <dgm:t>
        <a:bodyPr/>
        <a:lstStyle/>
        <a:p>
          <a:endParaRPr lang="es-ES"/>
        </a:p>
      </dgm:t>
    </dgm:pt>
    <dgm:pt modelId="{C7B1F46D-8935-4D94-B75A-D9C37713C95A}" type="pres">
      <dgm:prSet presAssocID="{04985076-35A1-46D2-B525-E28410D14B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597270-DB2E-465F-AB9C-69B0BEDD290E}" type="pres">
      <dgm:prSet presAssocID="{75CE509D-4223-4C1F-B0DE-E41314EDA65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9DCDC0-0E61-4684-AA39-305817AEA696}" type="pres">
      <dgm:prSet presAssocID="{EA812440-D1E8-47B0-8462-D2D6AD69F010}" presName="sibTrans" presStyleCnt="0"/>
      <dgm:spPr/>
    </dgm:pt>
    <dgm:pt modelId="{781F6F65-D633-46F7-BD8A-90E761575E42}" type="pres">
      <dgm:prSet presAssocID="{E0F1512B-E255-406F-A479-4C13CAC5C2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E0200-75C2-4C8E-8AF5-11D1E8197E0C}" type="pres">
      <dgm:prSet presAssocID="{B1896A14-3054-4C3C-BEA9-4A7FF7DAF5B3}" presName="sibTrans" presStyleCnt="0"/>
      <dgm:spPr/>
    </dgm:pt>
    <dgm:pt modelId="{0D288CE8-2248-4266-AC42-EE6096E161F8}" type="pres">
      <dgm:prSet presAssocID="{A3A9AB33-AE92-4BA4-9A32-9F3E75EEBFA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33FB5-1B53-4232-9016-CD2405B40A0F}" type="pres">
      <dgm:prSet presAssocID="{272C73AD-EFDF-4FFD-B5A9-6E0D7FAAD723}" presName="sibTrans" presStyleCnt="0"/>
      <dgm:spPr/>
    </dgm:pt>
    <dgm:pt modelId="{9FC7FDBE-19E9-48DE-8E20-762BB04A4C60}" type="pres">
      <dgm:prSet presAssocID="{8DA4277B-D586-4EF0-A5EB-8968116764E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D66331-21BE-458B-9F80-FEB05E49CE71}" type="pres">
      <dgm:prSet presAssocID="{201E0507-2253-4630-9300-3B9E96EE5C34}" presName="sibTrans" presStyleCnt="0"/>
      <dgm:spPr/>
    </dgm:pt>
    <dgm:pt modelId="{CB238AFF-BFA0-43A6-BFB7-944DF9DE44C3}" type="pres">
      <dgm:prSet presAssocID="{4B4BB1BD-7B80-490F-B6FD-4432426BC46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E1B89-E0AF-4DCA-89D8-AC01266A453C}" type="pres">
      <dgm:prSet presAssocID="{73A60472-718F-4227-BB75-869B591C418D}" presName="sibTrans" presStyleCnt="0"/>
      <dgm:spPr/>
    </dgm:pt>
    <dgm:pt modelId="{6E3CC0BC-2E6A-40C1-85CF-90B3AC79E59F}" type="pres">
      <dgm:prSet presAssocID="{AB1A5AA8-E306-48C3-A6FA-FA6735A308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64AEAC-DF87-4C2F-9C01-5EFFA1147221}" type="pres">
      <dgm:prSet presAssocID="{B16C258B-3CBB-4877-B991-FFA99BAC013D}" presName="sibTrans" presStyleCnt="0"/>
      <dgm:spPr/>
    </dgm:pt>
    <dgm:pt modelId="{63C75F60-CBF6-4732-8E9C-783EAFFCD28C}" type="pres">
      <dgm:prSet presAssocID="{B3304BE7-F6A9-40CD-B20F-FD2D27E9221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934B3B-34C3-46F7-99D1-0AC54FD4A63F}" type="pres">
      <dgm:prSet presAssocID="{FB6F3FE6-F6D7-4AAA-B3EA-AAA9B8893EC5}" presName="sibTrans" presStyleCnt="0"/>
      <dgm:spPr/>
    </dgm:pt>
    <dgm:pt modelId="{794E4579-CDA5-4058-89B4-6481212E0037}" type="pres">
      <dgm:prSet presAssocID="{CD4AC336-4965-4287-AFC6-A862C991DDA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A463C5-7038-4A9C-AC51-6231DFF62ABC}" type="pres">
      <dgm:prSet presAssocID="{C8B1C312-C70F-411D-87D5-0FD1F3C968E0}" presName="sibTrans" presStyleCnt="0"/>
      <dgm:spPr/>
    </dgm:pt>
    <dgm:pt modelId="{680388ED-C3FA-480D-865F-7E7D5D35532D}" type="pres">
      <dgm:prSet presAssocID="{BDE73269-1F01-4648-B2FB-87D56B99361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45605B-759F-452D-85FC-61CEE9C8F9AD}" type="presOf" srcId="{A3A9AB33-AE92-4BA4-9A32-9F3E75EEBFAC}" destId="{0D288CE8-2248-4266-AC42-EE6096E161F8}" srcOrd="0" destOrd="0" presId="urn:microsoft.com/office/officeart/2005/8/layout/default#1"/>
    <dgm:cxn modelId="{59671B36-7C37-4E62-9725-C056365C47C0}" srcId="{04985076-35A1-46D2-B525-E28410D14B7D}" destId="{CD4AC336-4965-4287-AFC6-A862C991DDA5}" srcOrd="7" destOrd="0" parTransId="{8B64123F-6209-48D1-9D99-23636E7FAE9A}" sibTransId="{C8B1C312-C70F-411D-87D5-0FD1F3C968E0}"/>
    <dgm:cxn modelId="{164BE34A-5E93-4C04-B45D-DE34A9B2F765}" srcId="{04985076-35A1-46D2-B525-E28410D14B7D}" destId="{4B4BB1BD-7B80-490F-B6FD-4432426BC460}" srcOrd="4" destOrd="0" parTransId="{7E40979D-C151-4B50-AC83-11BAECDD61F3}" sibTransId="{73A60472-718F-4227-BB75-869B591C418D}"/>
    <dgm:cxn modelId="{77AB1434-D362-4F78-95E3-574CB43D3393}" type="presOf" srcId="{4B4BB1BD-7B80-490F-B6FD-4432426BC460}" destId="{CB238AFF-BFA0-43A6-BFB7-944DF9DE44C3}" srcOrd="0" destOrd="0" presId="urn:microsoft.com/office/officeart/2005/8/layout/default#1"/>
    <dgm:cxn modelId="{2646666B-F210-47E9-849F-24E53031F263}" srcId="{04985076-35A1-46D2-B525-E28410D14B7D}" destId="{BDE73269-1F01-4648-B2FB-87D56B993615}" srcOrd="8" destOrd="0" parTransId="{06E0AB2E-337F-4AF2-8D24-D736FE9F0A31}" sibTransId="{48F8C754-E554-4FDD-90DF-82D4934EA815}"/>
    <dgm:cxn modelId="{9C7A7C46-18A7-4EE1-B09A-02CD27658490}" srcId="{04985076-35A1-46D2-B525-E28410D14B7D}" destId="{A3A9AB33-AE92-4BA4-9A32-9F3E75EEBFAC}" srcOrd="2" destOrd="0" parTransId="{CCD1D9CB-32D9-4E51-B2A5-E317A18E449B}" sibTransId="{272C73AD-EFDF-4FFD-B5A9-6E0D7FAAD723}"/>
    <dgm:cxn modelId="{6CFB631D-81A6-481A-A64C-7DB1108AD3F4}" type="presOf" srcId="{B3304BE7-F6A9-40CD-B20F-FD2D27E92214}" destId="{63C75F60-CBF6-4732-8E9C-783EAFFCD28C}" srcOrd="0" destOrd="0" presId="urn:microsoft.com/office/officeart/2005/8/layout/default#1"/>
    <dgm:cxn modelId="{A84BA712-988F-4F76-8817-DBA9FECB4054}" type="presOf" srcId="{CD4AC336-4965-4287-AFC6-A862C991DDA5}" destId="{794E4579-CDA5-4058-89B4-6481212E0037}" srcOrd="0" destOrd="0" presId="urn:microsoft.com/office/officeart/2005/8/layout/default#1"/>
    <dgm:cxn modelId="{6EB20544-1533-46D5-A42E-E3B2D602DB2E}" srcId="{04985076-35A1-46D2-B525-E28410D14B7D}" destId="{8DA4277B-D586-4EF0-A5EB-8968116764EC}" srcOrd="3" destOrd="0" parTransId="{D2F59F4F-96DF-4208-B3AC-BE498AB81246}" sibTransId="{201E0507-2253-4630-9300-3B9E96EE5C34}"/>
    <dgm:cxn modelId="{020202F7-A3A2-4271-9981-2002EE915617}" type="presOf" srcId="{04985076-35A1-46D2-B525-E28410D14B7D}" destId="{C7B1F46D-8935-4D94-B75A-D9C37713C95A}" srcOrd="0" destOrd="0" presId="urn:microsoft.com/office/officeart/2005/8/layout/default#1"/>
    <dgm:cxn modelId="{3459646D-8399-4525-A4E4-40561F819E60}" srcId="{04985076-35A1-46D2-B525-E28410D14B7D}" destId="{B3304BE7-F6A9-40CD-B20F-FD2D27E92214}" srcOrd="6" destOrd="0" parTransId="{777927AB-3D89-42F6-886A-2F9E5B1272C3}" sibTransId="{FB6F3FE6-F6D7-4AAA-B3EA-AAA9B8893EC5}"/>
    <dgm:cxn modelId="{5E7DB14A-0297-4529-8646-038FF0D9EF8D}" type="presOf" srcId="{75CE509D-4223-4C1F-B0DE-E41314EDA651}" destId="{93597270-DB2E-465F-AB9C-69B0BEDD290E}" srcOrd="0" destOrd="0" presId="urn:microsoft.com/office/officeart/2005/8/layout/default#1"/>
    <dgm:cxn modelId="{2627CA14-052C-4571-B521-E80B97061F93}" type="presOf" srcId="{AB1A5AA8-E306-48C3-A6FA-FA6735A3080F}" destId="{6E3CC0BC-2E6A-40C1-85CF-90B3AC79E59F}" srcOrd="0" destOrd="0" presId="urn:microsoft.com/office/officeart/2005/8/layout/default#1"/>
    <dgm:cxn modelId="{E3821D06-232B-465F-94F7-DF3DEC4345B9}" srcId="{04985076-35A1-46D2-B525-E28410D14B7D}" destId="{E0F1512B-E255-406F-A479-4C13CAC5C27B}" srcOrd="1" destOrd="0" parTransId="{CE7CC892-DB64-4041-A0E0-7F5E53CF68F0}" sibTransId="{B1896A14-3054-4C3C-BEA9-4A7FF7DAF5B3}"/>
    <dgm:cxn modelId="{0F1FE5E1-1053-4C4D-BF36-CE4AECBB6982}" type="presOf" srcId="{BDE73269-1F01-4648-B2FB-87D56B993615}" destId="{680388ED-C3FA-480D-865F-7E7D5D35532D}" srcOrd="0" destOrd="0" presId="urn:microsoft.com/office/officeart/2005/8/layout/default#1"/>
    <dgm:cxn modelId="{BA49092C-C7BC-4CDA-9B2A-24623D70D64B}" type="presOf" srcId="{8DA4277B-D586-4EF0-A5EB-8968116764EC}" destId="{9FC7FDBE-19E9-48DE-8E20-762BB04A4C60}" srcOrd="0" destOrd="0" presId="urn:microsoft.com/office/officeart/2005/8/layout/default#1"/>
    <dgm:cxn modelId="{FFC15000-6BCE-4607-B26E-27AF5675C284}" srcId="{04985076-35A1-46D2-B525-E28410D14B7D}" destId="{AB1A5AA8-E306-48C3-A6FA-FA6735A3080F}" srcOrd="5" destOrd="0" parTransId="{2BAAE3E0-F799-48AF-8759-BF735A8757D6}" sibTransId="{B16C258B-3CBB-4877-B991-FFA99BAC013D}"/>
    <dgm:cxn modelId="{963C4693-CFB2-4EC5-9E9D-9FC185BB010F}" srcId="{04985076-35A1-46D2-B525-E28410D14B7D}" destId="{75CE509D-4223-4C1F-B0DE-E41314EDA651}" srcOrd="0" destOrd="0" parTransId="{BCCA7202-E096-452F-8EE1-3A98DE302C8E}" sibTransId="{EA812440-D1E8-47B0-8462-D2D6AD69F010}"/>
    <dgm:cxn modelId="{65532C04-4930-4021-B063-0704A759E771}" type="presOf" srcId="{E0F1512B-E255-406F-A479-4C13CAC5C27B}" destId="{781F6F65-D633-46F7-BD8A-90E761575E42}" srcOrd="0" destOrd="0" presId="urn:microsoft.com/office/officeart/2005/8/layout/default#1"/>
    <dgm:cxn modelId="{79766703-FD35-4795-9F85-6A14A46D6E4A}" type="presParOf" srcId="{C7B1F46D-8935-4D94-B75A-D9C37713C95A}" destId="{93597270-DB2E-465F-AB9C-69B0BEDD290E}" srcOrd="0" destOrd="0" presId="urn:microsoft.com/office/officeart/2005/8/layout/default#1"/>
    <dgm:cxn modelId="{AE03E7D3-D019-4D73-927F-12B96122D3A9}" type="presParOf" srcId="{C7B1F46D-8935-4D94-B75A-D9C37713C95A}" destId="{369DCDC0-0E61-4684-AA39-305817AEA696}" srcOrd="1" destOrd="0" presId="urn:microsoft.com/office/officeart/2005/8/layout/default#1"/>
    <dgm:cxn modelId="{AADE7036-7695-4722-AEE5-E44A6C8373CC}" type="presParOf" srcId="{C7B1F46D-8935-4D94-B75A-D9C37713C95A}" destId="{781F6F65-D633-46F7-BD8A-90E761575E42}" srcOrd="2" destOrd="0" presId="urn:microsoft.com/office/officeart/2005/8/layout/default#1"/>
    <dgm:cxn modelId="{BC14758D-8C4E-4C83-815A-A494F7BC638A}" type="presParOf" srcId="{C7B1F46D-8935-4D94-B75A-D9C37713C95A}" destId="{17EE0200-75C2-4C8E-8AF5-11D1E8197E0C}" srcOrd="3" destOrd="0" presId="urn:microsoft.com/office/officeart/2005/8/layout/default#1"/>
    <dgm:cxn modelId="{517451A9-A2C0-4005-BCE0-B1DDFC21A286}" type="presParOf" srcId="{C7B1F46D-8935-4D94-B75A-D9C37713C95A}" destId="{0D288CE8-2248-4266-AC42-EE6096E161F8}" srcOrd="4" destOrd="0" presId="urn:microsoft.com/office/officeart/2005/8/layout/default#1"/>
    <dgm:cxn modelId="{71AC64FD-71D9-4E76-982D-B6398086E77B}" type="presParOf" srcId="{C7B1F46D-8935-4D94-B75A-D9C37713C95A}" destId="{25A33FB5-1B53-4232-9016-CD2405B40A0F}" srcOrd="5" destOrd="0" presId="urn:microsoft.com/office/officeart/2005/8/layout/default#1"/>
    <dgm:cxn modelId="{3AD283A7-465C-449C-8C72-3817725E3C7E}" type="presParOf" srcId="{C7B1F46D-8935-4D94-B75A-D9C37713C95A}" destId="{9FC7FDBE-19E9-48DE-8E20-762BB04A4C60}" srcOrd="6" destOrd="0" presId="urn:microsoft.com/office/officeart/2005/8/layout/default#1"/>
    <dgm:cxn modelId="{DBA93DEB-EDDD-4245-81DA-A01809C160D3}" type="presParOf" srcId="{C7B1F46D-8935-4D94-B75A-D9C37713C95A}" destId="{70D66331-21BE-458B-9F80-FEB05E49CE71}" srcOrd="7" destOrd="0" presId="urn:microsoft.com/office/officeart/2005/8/layout/default#1"/>
    <dgm:cxn modelId="{8063B04E-DFDF-4467-BAE3-F4CAB00DB053}" type="presParOf" srcId="{C7B1F46D-8935-4D94-B75A-D9C37713C95A}" destId="{CB238AFF-BFA0-43A6-BFB7-944DF9DE44C3}" srcOrd="8" destOrd="0" presId="urn:microsoft.com/office/officeart/2005/8/layout/default#1"/>
    <dgm:cxn modelId="{3D4D04A5-A6F2-412C-8C3D-14D29D9F6F42}" type="presParOf" srcId="{C7B1F46D-8935-4D94-B75A-D9C37713C95A}" destId="{8D2E1B89-E0AF-4DCA-89D8-AC01266A453C}" srcOrd="9" destOrd="0" presId="urn:microsoft.com/office/officeart/2005/8/layout/default#1"/>
    <dgm:cxn modelId="{E3537CBB-1046-49CA-8F82-58A9C62B9D1A}" type="presParOf" srcId="{C7B1F46D-8935-4D94-B75A-D9C37713C95A}" destId="{6E3CC0BC-2E6A-40C1-85CF-90B3AC79E59F}" srcOrd="10" destOrd="0" presId="urn:microsoft.com/office/officeart/2005/8/layout/default#1"/>
    <dgm:cxn modelId="{5915E7A1-1C71-4816-BC1D-9C54CAE7C716}" type="presParOf" srcId="{C7B1F46D-8935-4D94-B75A-D9C37713C95A}" destId="{5564AEAC-DF87-4C2F-9C01-5EFFA1147221}" srcOrd="11" destOrd="0" presId="urn:microsoft.com/office/officeart/2005/8/layout/default#1"/>
    <dgm:cxn modelId="{D5B55068-A99C-4DA4-8F2D-202A088153C2}" type="presParOf" srcId="{C7B1F46D-8935-4D94-B75A-D9C37713C95A}" destId="{63C75F60-CBF6-4732-8E9C-783EAFFCD28C}" srcOrd="12" destOrd="0" presId="urn:microsoft.com/office/officeart/2005/8/layout/default#1"/>
    <dgm:cxn modelId="{A3AE914E-9F32-4604-986D-0511E7CD87D5}" type="presParOf" srcId="{C7B1F46D-8935-4D94-B75A-D9C37713C95A}" destId="{1B934B3B-34C3-46F7-99D1-0AC54FD4A63F}" srcOrd="13" destOrd="0" presId="urn:microsoft.com/office/officeart/2005/8/layout/default#1"/>
    <dgm:cxn modelId="{F1AE03F8-6015-4D78-BBE5-915656D351F2}" type="presParOf" srcId="{C7B1F46D-8935-4D94-B75A-D9C37713C95A}" destId="{794E4579-CDA5-4058-89B4-6481212E0037}" srcOrd="14" destOrd="0" presId="urn:microsoft.com/office/officeart/2005/8/layout/default#1"/>
    <dgm:cxn modelId="{73B1CCAC-0DE9-4AA5-B1A2-72157A8EFB45}" type="presParOf" srcId="{C7B1F46D-8935-4D94-B75A-D9C37713C95A}" destId="{F8A463C5-7038-4A9C-AC51-6231DFF62ABC}" srcOrd="15" destOrd="0" presId="urn:microsoft.com/office/officeart/2005/8/layout/default#1"/>
    <dgm:cxn modelId="{A6095031-3164-48FA-BD60-DB444C203995}" type="presParOf" srcId="{C7B1F46D-8935-4D94-B75A-D9C37713C95A}" destId="{680388ED-C3FA-480D-865F-7E7D5D35532D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D3D94-F28E-42CF-A8D3-B733BE7A95BC}">
      <dsp:nvSpPr>
        <dsp:cNvPr id="0" name=""/>
        <dsp:cNvSpPr/>
      </dsp:nvSpPr>
      <dsp:spPr>
        <a:xfrm>
          <a:off x="98629" y="3380719"/>
          <a:ext cx="7781991" cy="15158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/>
            <a:t>2050 alumnos – 150 profesores</a:t>
          </a:r>
        </a:p>
      </dsp:txBody>
      <dsp:txXfrm>
        <a:off x="143026" y="3425116"/>
        <a:ext cx="7693197" cy="1427030"/>
      </dsp:txXfrm>
    </dsp:sp>
    <dsp:sp modelId="{2C6C5B77-E4EF-4E89-A567-E11AB78BF06C}">
      <dsp:nvSpPr>
        <dsp:cNvPr id="0" name=""/>
        <dsp:cNvSpPr/>
      </dsp:nvSpPr>
      <dsp:spPr>
        <a:xfrm>
          <a:off x="125605" y="1690359"/>
          <a:ext cx="1733117" cy="151582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1º: 7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2º: </a:t>
          </a:r>
          <a:r>
            <a:rPr lang="es-ES" sz="1700" kern="1200" dirty="0" smtClean="0"/>
            <a:t>7</a:t>
          </a:r>
          <a:endParaRPr lang="es-ES" sz="1700" kern="1200" dirty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3º: 6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4º: 6</a:t>
          </a:r>
        </a:p>
      </dsp:txBody>
      <dsp:txXfrm>
        <a:off x="170002" y="1734756"/>
        <a:ext cx="1644323" cy="1427030"/>
      </dsp:txXfrm>
    </dsp:sp>
    <dsp:sp modelId="{70A9CCBB-4092-45AC-B042-04A1889CBB39}">
      <dsp:nvSpPr>
        <dsp:cNvPr id="0" name=""/>
        <dsp:cNvSpPr/>
      </dsp:nvSpPr>
      <dsp:spPr>
        <a:xfrm>
          <a:off x="125605" y="3514"/>
          <a:ext cx="1733117" cy="15158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ESO</a:t>
          </a:r>
        </a:p>
      </dsp:txBody>
      <dsp:txXfrm>
        <a:off x="170002" y="47911"/>
        <a:ext cx="1644323" cy="1427030"/>
      </dsp:txXfrm>
    </dsp:sp>
    <dsp:sp modelId="{B7F8D0E2-DC73-4A17-921A-A60211D2E2A6}">
      <dsp:nvSpPr>
        <dsp:cNvPr id="0" name=""/>
        <dsp:cNvSpPr/>
      </dsp:nvSpPr>
      <dsp:spPr>
        <a:xfrm>
          <a:off x="2004305" y="1787281"/>
          <a:ext cx="1976031" cy="14189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ARTES: 2/2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CIENCIAS: </a:t>
          </a:r>
          <a:r>
            <a:rPr lang="es-ES" sz="1700" kern="1200" dirty="0" smtClean="0"/>
            <a:t>2,5/2,5</a:t>
          </a:r>
          <a:endParaRPr lang="es-ES" sz="1700" kern="1200" dirty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CCSS: 2/2</a:t>
          </a:r>
        </a:p>
      </dsp:txBody>
      <dsp:txXfrm>
        <a:off x="2045863" y="1828839"/>
        <a:ext cx="1892915" cy="1335786"/>
      </dsp:txXfrm>
    </dsp:sp>
    <dsp:sp modelId="{3643A6D0-B0D4-4705-9400-769DB55D7BA4}">
      <dsp:nvSpPr>
        <dsp:cNvPr id="0" name=""/>
        <dsp:cNvSpPr/>
      </dsp:nvSpPr>
      <dsp:spPr>
        <a:xfrm>
          <a:off x="2080077" y="0"/>
          <a:ext cx="1733117" cy="15158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BACHILLERATO</a:t>
          </a:r>
        </a:p>
      </dsp:txBody>
      <dsp:txXfrm>
        <a:off x="2124474" y="44397"/>
        <a:ext cx="1644323" cy="1427030"/>
      </dsp:txXfrm>
    </dsp:sp>
    <dsp:sp modelId="{873E83B0-19BB-4796-8635-45A5C449337C}">
      <dsp:nvSpPr>
        <dsp:cNvPr id="0" name=""/>
        <dsp:cNvSpPr/>
      </dsp:nvSpPr>
      <dsp:spPr>
        <a:xfrm>
          <a:off x="6022977" y="1800199"/>
          <a:ext cx="1873701" cy="137133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Grado Superior </a:t>
          </a:r>
          <a:r>
            <a:rPr lang="es-ES" sz="1700" kern="1200" dirty="0" smtClean="0"/>
            <a:t>19</a:t>
          </a:r>
          <a:endParaRPr lang="es-ES" sz="1700" kern="1200" dirty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Grado Medio  </a:t>
          </a:r>
          <a:r>
            <a:rPr lang="es-ES" sz="1700" kern="1200" dirty="0" smtClean="0"/>
            <a:t>16</a:t>
          </a:r>
          <a:endParaRPr lang="es-ES" sz="1700" kern="1200" dirty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6063142" y="1840364"/>
        <a:ext cx="1793371" cy="1291006"/>
      </dsp:txXfrm>
    </dsp:sp>
    <dsp:sp modelId="{531434C4-F5D5-40E2-817C-9518A3376160}">
      <dsp:nvSpPr>
        <dsp:cNvPr id="0" name=""/>
        <dsp:cNvSpPr/>
      </dsp:nvSpPr>
      <dsp:spPr>
        <a:xfrm>
          <a:off x="4095034" y="15989"/>
          <a:ext cx="1733117" cy="150850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BACHILLERATO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INTERNACIONAL</a:t>
          </a:r>
        </a:p>
      </dsp:txBody>
      <dsp:txXfrm>
        <a:off x="4139217" y="60172"/>
        <a:ext cx="1644751" cy="1420137"/>
      </dsp:txXfrm>
    </dsp:sp>
    <dsp:sp modelId="{16F93E12-5B7E-4A52-8DEB-D82D7804D3E4}">
      <dsp:nvSpPr>
        <dsp:cNvPr id="0" name=""/>
        <dsp:cNvSpPr/>
      </dsp:nvSpPr>
      <dsp:spPr>
        <a:xfrm>
          <a:off x="6022953" y="62282"/>
          <a:ext cx="1733117" cy="15158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FORMACIÓN PROFESIONAL</a:t>
          </a:r>
        </a:p>
      </dsp:txBody>
      <dsp:txXfrm>
        <a:off x="6067350" y="106679"/>
        <a:ext cx="1644323" cy="1427030"/>
      </dsp:txXfrm>
    </dsp:sp>
    <dsp:sp modelId="{5D6E84CA-05F7-486A-A6B8-A3BE0C9A2A84}">
      <dsp:nvSpPr>
        <dsp:cNvPr id="0" name=""/>
        <dsp:cNvSpPr/>
      </dsp:nvSpPr>
      <dsp:spPr>
        <a:xfrm>
          <a:off x="4070728" y="1744176"/>
          <a:ext cx="1783097" cy="141218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Biosanitario</a:t>
          </a:r>
          <a:r>
            <a:rPr lang="es-ES" sz="2000" kern="1200" dirty="0" smtClean="0"/>
            <a:t> </a:t>
          </a:r>
          <a:r>
            <a:rPr lang="es-ES" sz="2000" kern="1200" dirty="0"/>
            <a:t>1/1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Tecnológico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1/1</a:t>
          </a:r>
        </a:p>
      </dsp:txBody>
      <dsp:txXfrm>
        <a:off x="4112090" y="1785538"/>
        <a:ext cx="1700373" cy="1329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97270-DB2E-465F-AB9C-69B0BEDD290E}">
      <dsp:nvSpPr>
        <dsp:cNvPr id="0" name=""/>
        <dsp:cNvSpPr/>
      </dsp:nvSpPr>
      <dsp:spPr>
        <a:xfrm>
          <a:off x="0" y="2477"/>
          <a:ext cx="2712154" cy="16272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Calibri" pitchFamily="34" charset="0"/>
            </a:rPr>
            <a:t>Actividades organizadas por los departamentos didácticos </a:t>
          </a:r>
          <a:endParaRPr lang="es-ES" sz="1800" b="1" kern="1200" dirty="0"/>
        </a:p>
      </dsp:txBody>
      <dsp:txXfrm>
        <a:off x="0" y="2477"/>
        <a:ext cx="2712154" cy="1627292"/>
      </dsp:txXfrm>
    </dsp:sp>
    <dsp:sp modelId="{781F6F65-D633-46F7-BD8A-90E761575E42}">
      <dsp:nvSpPr>
        <dsp:cNvPr id="0" name=""/>
        <dsp:cNvSpPr/>
      </dsp:nvSpPr>
      <dsp:spPr>
        <a:xfrm>
          <a:off x="2983369" y="2477"/>
          <a:ext cx="2712154" cy="16272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Movilidades Erasmus +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Noruega</a:t>
          </a:r>
        </a:p>
      </dsp:txBody>
      <dsp:txXfrm>
        <a:off x="2983369" y="2477"/>
        <a:ext cx="2712154" cy="1627292"/>
      </dsp:txXfrm>
    </dsp:sp>
    <dsp:sp modelId="{0D288CE8-2248-4266-AC42-EE6096E161F8}">
      <dsp:nvSpPr>
        <dsp:cNvPr id="0" name=""/>
        <dsp:cNvSpPr/>
      </dsp:nvSpPr>
      <dsp:spPr>
        <a:xfrm>
          <a:off x="5966739" y="2477"/>
          <a:ext cx="2712154" cy="16272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latin typeface="Calibri" pitchFamily="34" charset="0"/>
            </a:rPr>
            <a:t>Viaje Fin de estudios 1º de Bachillerato</a:t>
          </a:r>
          <a:endParaRPr lang="es-ES" sz="1800" b="1" i="1" kern="1200" dirty="0"/>
        </a:p>
      </dsp:txBody>
      <dsp:txXfrm>
        <a:off x="5966739" y="2477"/>
        <a:ext cx="2712154" cy="1627292"/>
      </dsp:txXfrm>
    </dsp:sp>
    <dsp:sp modelId="{9FC7FDBE-19E9-48DE-8E20-762BB04A4C60}">
      <dsp:nvSpPr>
        <dsp:cNvPr id="0" name=""/>
        <dsp:cNvSpPr/>
      </dsp:nvSpPr>
      <dsp:spPr>
        <a:xfrm>
          <a:off x="0" y="1900985"/>
          <a:ext cx="2712154" cy="16272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Semana</a:t>
          </a:r>
          <a:r>
            <a:rPr lang="es-ES" sz="1800" b="1" i="1" kern="1200" baseline="0" dirty="0" smtClean="0"/>
            <a:t> de la Ciencia y la Investigación </a:t>
          </a:r>
          <a:endParaRPr lang="es-ES" sz="1800" b="1" i="1" kern="1200" dirty="0"/>
        </a:p>
      </dsp:txBody>
      <dsp:txXfrm>
        <a:off x="0" y="1900985"/>
        <a:ext cx="2712154" cy="1627292"/>
      </dsp:txXfrm>
    </dsp:sp>
    <dsp:sp modelId="{CB238AFF-BFA0-43A6-BFB7-944DF9DE44C3}">
      <dsp:nvSpPr>
        <dsp:cNvPr id="0" name=""/>
        <dsp:cNvSpPr/>
      </dsp:nvSpPr>
      <dsp:spPr>
        <a:xfrm>
          <a:off x="2983369" y="1900985"/>
          <a:ext cx="2712154" cy="16272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i="1" kern="1200" baseline="0" dirty="0" smtClean="0"/>
            <a:t>Participación en IMINJO</a:t>
          </a:r>
          <a:endParaRPr lang="es-ES" sz="1800" b="1" i="1" kern="1200" baseline="0" dirty="0"/>
        </a:p>
      </dsp:txBody>
      <dsp:txXfrm>
        <a:off x="2983369" y="1900985"/>
        <a:ext cx="2712154" cy="1627292"/>
      </dsp:txXfrm>
    </dsp:sp>
    <dsp:sp modelId="{6E3CC0BC-2E6A-40C1-85CF-90B3AC79E59F}">
      <dsp:nvSpPr>
        <dsp:cNvPr id="0" name=""/>
        <dsp:cNvSpPr/>
      </dsp:nvSpPr>
      <dsp:spPr>
        <a:xfrm>
          <a:off x="5966739" y="1900985"/>
          <a:ext cx="2712154" cy="16272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Proyecto</a:t>
          </a:r>
          <a:r>
            <a:rPr lang="es-ES" sz="1800" b="1" i="1" kern="1200" baseline="0" dirty="0" smtClean="0"/>
            <a:t> ELI</a:t>
          </a:r>
          <a:endParaRPr lang="es-ES" sz="1800" b="1" i="1" kern="1200" dirty="0"/>
        </a:p>
      </dsp:txBody>
      <dsp:txXfrm>
        <a:off x="5966739" y="1900985"/>
        <a:ext cx="2712154" cy="1627292"/>
      </dsp:txXfrm>
    </dsp:sp>
    <dsp:sp modelId="{63C75F60-CBF6-4732-8E9C-783EAFFCD28C}">
      <dsp:nvSpPr>
        <dsp:cNvPr id="0" name=""/>
        <dsp:cNvSpPr/>
      </dsp:nvSpPr>
      <dsp:spPr>
        <a:xfrm>
          <a:off x="0" y="3799493"/>
          <a:ext cx="2712154" cy="16272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Calibri" pitchFamily="34" charset="0"/>
            </a:rPr>
            <a:t>Concursos: Literario, Comics, Fotografía, Cortos…</a:t>
          </a:r>
          <a:endParaRPr lang="es-ES" sz="1800" b="1" kern="1200" dirty="0">
            <a:latin typeface="Calibri" pitchFamily="34" charset="0"/>
          </a:endParaRPr>
        </a:p>
      </dsp:txBody>
      <dsp:txXfrm>
        <a:off x="0" y="3799493"/>
        <a:ext cx="2712154" cy="1627292"/>
      </dsp:txXfrm>
    </dsp:sp>
    <dsp:sp modelId="{794E4579-CDA5-4058-89B4-6481212E0037}">
      <dsp:nvSpPr>
        <dsp:cNvPr id="0" name=""/>
        <dsp:cNvSpPr/>
      </dsp:nvSpPr>
      <dsp:spPr>
        <a:xfrm>
          <a:off x="2983369" y="3799493"/>
          <a:ext cx="2712154" cy="16272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</a:rPr>
            <a:t>Grupos de Teatro</a:t>
          </a:r>
          <a:endParaRPr lang="es-ES" sz="1800" b="1" kern="1200" dirty="0">
            <a:latin typeface="Calibri" pitchFamily="34" charset="0"/>
          </a:endParaRPr>
        </a:p>
      </dsp:txBody>
      <dsp:txXfrm>
        <a:off x="2983369" y="3799493"/>
        <a:ext cx="2712154" cy="1627292"/>
      </dsp:txXfrm>
    </dsp:sp>
    <dsp:sp modelId="{680388ED-C3FA-480D-865F-7E7D5D35532D}">
      <dsp:nvSpPr>
        <dsp:cNvPr id="0" name=""/>
        <dsp:cNvSpPr/>
      </dsp:nvSpPr>
      <dsp:spPr>
        <a:xfrm>
          <a:off x="5966739" y="3799493"/>
          <a:ext cx="2712154" cy="16272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 pitchFamily="34" charset="0"/>
            </a:rPr>
            <a:t>Actividades del AFA</a:t>
          </a:r>
          <a:endParaRPr lang="es-ES" sz="2000" b="1" kern="1200" dirty="0">
            <a:latin typeface="Calibri" pitchFamily="34" charset="0"/>
          </a:endParaRPr>
        </a:p>
      </dsp:txBody>
      <dsp:txXfrm>
        <a:off x="5966739" y="3799493"/>
        <a:ext cx="2712154" cy="1627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Diseño de arquitectura"/>
  <dgm:desc val="Úselo para mostrar las relaciones jerárquicas que se crean desde abajo hacia arriba. Este diseño funciona bien para mostrar los componentes u objetos de arquitectura basados en otros objeto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03F29E-59D3-4FC8-99B2-548B74AEBE1E}" type="datetimeFigureOut">
              <a:rPr lang="es-ES"/>
              <a:pPr>
                <a:defRPr/>
              </a:pPr>
              <a:t>12/02/2025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01B6C3-CCAE-4735-A9D7-03368CE18B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352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361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E15E3E-2494-4348-8A2F-D7C8F20DFDF9}" type="slidenum">
              <a:rPr lang="es-ES" altLang="es-ES" smtClean="0">
                <a:latin typeface="Calibri" panose="020F0502020204030204" pitchFamily="34" charset="0"/>
              </a:rPr>
              <a:pPr/>
              <a:t>6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7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159DBC-F0D3-4B98-AEE4-304A1A0C7F06}" type="slidenum">
              <a:rPr lang="en-US" altLang="es-ES" smtClean="0"/>
              <a:pPr/>
              <a:t>11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1740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B0ED3A-F78E-4B31-BB2C-673BBF80B30A}" type="slidenum">
              <a:rPr lang="es-ES" altLang="es-ES" smtClean="0">
                <a:latin typeface="Calibri" panose="020F0502020204030204" pitchFamily="34" charset="0"/>
              </a:rPr>
              <a:pPr/>
              <a:t>15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1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C21048-C6CD-4D7D-98EF-914A452EC8D1}" type="slidenum">
              <a:rPr lang="es-ES" altLang="es-ES" smtClean="0">
                <a:latin typeface="Calibri" panose="020F0502020204030204" pitchFamily="34" charset="0"/>
              </a:rPr>
              <a:pPr/>
              <a:t>21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5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A568FE-0B10-491B-9179-804AF4BA47FE}" type="slidenum">
              <a:rPr lang="es-ES" altLang="es-ES" smtClean="0">
                <a:latin typeface="Calibri" panose="020F0502020204030204" pitchFamily="34" charset="0"/>
              </a:rPr>
              <a:pPr/>
              <a:t>25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3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45C91D-F48E-40DB-BB12-2538B3546D24}" type="slidenum">
              <a:rPr lang="es-ES" altLang="es-ES" smtClean="0">
                <a:latin typeface="Calibri" panose="020F0502020204030204" pitchFamily="34" charset="0"/>
              </a:rPr>
              <a:pPr/>
              <a:t>26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7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Entrada manual"/>
          <p:cNvSpPr>
            <a:spLocks noChangeArrowheads="1"/>
          </p:cNvSpPr>
          <p:nvPr/>
        </p:nvSpPr>
        <p:spPr bwMode="auto">
          <a:xfrm rot="10800000">
            <a:off x="0" y="0"/>
            <a:ext cx="9144000" cy="1412875"/>
          </a:xfrm>
          <a:prstGeom prst="flowChartManualInput">
            <a:avLst/>
          </a:prstGeom>
          <a:solidFill>
            <a:srgbClr val="C000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5" name="6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375"/>
            <a:ext cx="24495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C00000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4388471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5463764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14422"/>
            <a:ext cx="2057400" cy="4911741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5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9243586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8891819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745164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714620"/>
            <a:ext cx="4038600" cy="34115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643182"/>
            <a:ext cx="4038600" cy="34829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3042226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57150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2320931"/>
            <a:ext cx="4040188" cy="6794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089292"/>
            <a:ext cx="4040188" cy="32686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36061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3160729"/>
            <a:ext cx="4041775" cy="3197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4308194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722792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71416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3353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433539"/>
            <a:ext cx="5111750" cy="47101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933833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520791-D37D-44A1-8ACB-768612DB97D6}" type="datetime1">
              <a:rPr lang="es-ES"/>
              <a:pPr>
                <a:defRPr/>
              </a:pPr>
              <a:t>12/02/2025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EFA6B8-C61B-4694-BE2C-E73D7EEBC6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61699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Entrada manual"/>
          <p:cNvSpPr>
            <a:spLocks noChangeArrowheads="1"/>
          </p:cNvSpPr>
          <p:nvPr/>
        </p:nvSpPr>
        <p:spPr bwMode="auto">
          <a:xfrm rot="10800000">
            <a:off x="0" y="0"/>
            <a:ext cx="9144000" cy="1412875"/>
          </a:xfrm>
          <a:prstGeom prst="flowChartManualInput">
            <a:avLst/>
          </a:prstGeom>
          <a:solidFill>
            <a:srgbClr val="C00000">
              <a:alpha val="69000"/>
            </a:srgb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027" name="1 Marcador de título"/>
          <p:cNvSpPr>
            <a:spLocks noGrp="1"/>
          </p:cNvSpPr>
          <p:nvPr userDrawn="1">
            <p:ph type="title"/>
          </p:nvPr>
        </p:nvSpPr>
        <p:spPr bwMode="auto">
          <a:xfrm>
            <a:off x="500063" y="15001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2786063"/>
            <a:ext cx="825817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pic>
        <p:nvPicPr>
          <p:cNvPr id="1029" name="9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375"/>
            <a:ext cx="24495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4" r:id="rId9"/>
    <p:sldLayoutId id="2147484251" r:id="rId10"/>
    <p:sldLayoutId id="2147484252" r:id="rId11"/>
  </p:sldLayoutIdLst>
  <p:transition advClick="0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Título"/>
          <p:cNvSpPr>
            <a:spLocks noGrp="1"/>
          </p:cNvSpPr>
          <p:nvPr>
            <p:ph type="ctrTitle"/>
          </p:nvPr>
        </p:nvSpPr>
        <p:spPr>
          <a:xfrm>
            <a:off x="2700338" y="0"/>
            <a:ext cx="5975350" cy="1125538"/>
          </a:xfrm>
          <a:solidFill>
            <a:srgbClr val="C00000">
              <a:alpha val="59999"/>
            </a:srgbClr>
          </a:solidFill>
        </p:spPr>
        <p:txBody>
          <a:bodyPr/>
          <a:lstStyle/>
          <a:p>
            <a:pPr eaLnBrk="1" hangingPunct="1"/>
            <a:r>
              <a:rPr lang="en-US" altLang="es-ES" sz="3200" dirty="0">
                <a:cs typeface="Arial" panose="020B0604020202020204" pitchFamily="34" charset="0"/>
              </a:rPr>
              <a:t>BACHILLERATO INTERNACIONAL</a:t>
            </a:r>
            <a:r>
              <a:rPr lang="es-ES_tradnl" altLang="es-ES" sz="3200" b="1" dirty="0"/>
              <a:t/>
            </a:r>
            <a:br>
              <a:rPr lang="es-ES_tradnl" altLang="es-ES" sz="3200" b="1" dirty="0"/>
            </a:br>
            <a:r>
              <a:rPr lang="es-ES_tradnl" altLang="es-ES" sz="2000" dirty="0" smtClean="0"/>
              <a:t>PUERTAS ABIERTAS 2025</a:t>
            </a:r>
            <a:endParaRPr lang="es-ES" altLang="es-ES" sz="3200" dirty="0"/>
          </a:p>
        </p:txBody>
      </p:sp>
      <p:pic>
        <p:nvPicPr>
          <p:cNvPr id="5123" name="Imagen 1" descr="dp-programme-logo-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229225"/>
            <a:ext cx="46799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p-model-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43910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2518350"/>
            <a:ext cx="3168650" cy="4339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b="1" dirty="0">
                <a:latin typeface="+mn-lt"/>
                <a:cs typeface="Arial" panose="020B0604020202020204" pitchFamily="34" charset="0"/>
              </a:rPr>
              <a:t>Tres asignaturas NS </a:t>
            </a:r>
            <a:br>
              <a:rPr lang="es-ES" b="1" dirty="0">
                <a:latin typeface="+mn-lt"/>
                <a:cs typeface="Arial" panose="020B0604020202020204" pitchFamily="34" charset="0"/>
              </a:rPr>
            </a:br>
            <a:r>
              <a:rPr lang="es-ES" b="1" dirty="0">
                <a:latin typeface="+mn-lt"/>
                <a:cs typeface="Arial" panose="020B0604020202020204" pitchFamily="34" charset="0"/>
              </a:rPr>
              <a:t> </a:t>
            </a:r>
            <a:r>
              <a:rPr lang="es-ES" dirty="0">
                <a:latin typeface="+mn-lt"/>
                <a:cs typeface="Arial" panose="020B0604020202020204" pitchFamily="34" charset="0"/>
              </a:rPr>
              <a:t>(240 horas)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b="1" dirty="0">
                <a:latin typeface="+mn-lt"/>
                <a:cs typeface="Arial" panose="020B0604020202020204" pitchFamily="34" charset="0"/>
              </a:rPr>
              <a:t>Tres asignaturas NM</a:t>
            </a:r>
            <a:br>
              <a:rPr lang="es-ES" b="1" dirty="0">
                <a:latin typeface="+mn-lt"/>
                <a:cs typeface="Arial" panose="020B0604020202020204" pitchFamily="34" charset="0"/>
              </a:rPr>
            </a:br>
            <a:r>
              <a:rPr lang="es-ES" dirty="0">
                <a:latin typeface="+mn-lt"/>
                <a:cs typeface="Arial" panose="020B0604020202020204" pitchFamily="34" charset="0"/>
              </a:rPr>
              <a:t>(150 horas)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b="1" dirty="0">
                <a:latin typeface="+mn-lt"/>
                <a:cs typeface="Arial" panose="020B0604020202020204" pitchFamily="34" charset="0"/>
              </a:rPr>
              <a:t>Los tres componentes centrales: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dirty="0">
                <a:latin typeface="+mn-lt"/>
                <a:cs typeface="Arial" panose="020B0604020202020204" pitchFamily="34" charset="0"/>
              </a:rPr>
              <a:t>Curso de </a:t>
            </a:r>
            <a:r>
              <a:rPr lang="es-ES" dirty="0" err="1">
                <a:latin typeface="+mn-lt"/>
                <a:cs typeface="Arial" panose="020B0604020202020204" pitchFamily="34" charset="0"/>
              </a:rPr>
              <a:t>TdC</a:t>
            </a:r>
            <a:endParaRPr lang="es-ES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dirty="0">
                <a:latin typeface="+mn-lt"/>
                <a:cs typeface="Arial" panose="020B0604020202020204" pitchFamily="34" charset="0"/>
              </a:rPr>
              <a:t>Monografía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dirty="0">
                <a:latin typeface="+mn-lt"/>
                <a:cs typeface="Arial" panose="020B0604020202020204" pitchFamily="34" charset="0"/>
              </a:rPr>
              <a:t>CAS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5220" y="1557338"/>
            <a:ext cx="3455988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latin typeface="+mn-lt"/>
                <a:ea typeface="ＭＳ Ｐゴシック" charset="0"/>
                <a:cs typeface="Arial" charset="0"/>
              </a:rPr>
              <a:t>Los alumnos cursan:</a:t>
            </a:r>
          </a:p>
          <a:p>
            <a:pPr eaLnBrk="1" hangingPunct="1">
              <a:defRPr/>
            </a:pPr>
            <a:r>
              <a:rPr lang="es-ES" sz="20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365" name="CuadroTexto 4"/>
          <p:cNvSpPr txBox="1">
            <a:spLocks noChangeArrowheads="1"/>
          </p:cNvSpPr>
          <p:nvPr/>
        </p:nvSpPr>
        <p:spPr bwMode="auto">
          <a:xfrm>
            <a:off x="2843213" y="333375"/>
            <a:ext cx="59769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asignaturas del currículo</a:t>
            </a:r>
            <a:endParaRPr lang="en-GB" alt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4" descr="ib-world-school-logo-2-col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930900"/>
            <a:ext cx="7705725" cy="863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800"/>
              <a:t/>
            </a:r>
            <a:br>
              <a:rPr lang="en-GB" sz="800"/>
            </a:br>
            <a:r>
              <a:rPr lang="es-ES" sz="1600"/>
              <a:t> </a:t>
            </a:r>
            <a:r>
              <a:rPr lang="es-ES" sz="1600">
                <a:solidFill>
                  <a:srgbClr val="000000"/>
                </a:solidFill>
              </a:rPr>
              <a:t>La mayoría de las asignaturas se pueden cursar en el Nivel Superior o en el Nivel Medio</a:t>
            </a:r>
            <a:endParaRPr lang="en-GB" sz="1600"/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000">
                <a:latin typeface="Arial" panose="020B0604020202020204" pitchFamily="34" charset="0"/>
              </a:rPr>
              <a:t> </a:t>
            </a:r>
            <a:endParaRPr lang="en-GB" altLang="es-ES" sz="1000">
              <a:solidFill>
                <a:srgbClr val="377AFF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4249738" cy="4094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s-ES" sz="2000" b="1" u="sng" dirty="0">
                <a:latin typeface="Calibri" panose="020F0502020204030204" pitchFamily="34" charset="0"/>
                <a:cs typeface="Arial" panose="020B0604020202020204" pitchFamily="34" charset="0"/>
              </a:rPr>
              <a:t>Grupo 1:</a:t>
            </a:r>
            <a:r>
              <a:rPr lang="es-ES" sz="2000" u="sng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u="sng" dirty="0">
                <a:latin typeface="Calibri" panose="020F0502020204030204" pitchFamily="34" charset="0"/>
                <a:cs typeface="Arial" panose="020B0604020202020204" pitchFamily="34" charset="0"/>
              </a:rPr>
              <a:t>Estudios de Lengua y Literatura:</a:t>
            </a:r>
          </a:p>
          <a:p>
            <a:pPr marL="800100" lvl="1" indent="-342900" eaLnBrk="1" hangingPunct="1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000" b="1" dirty="0">
                <a:latin typeface="Calibri" panose="020F0502020204030204" pitchFamily="34" charset="0"/>
                <a:cs typeface="Arial" panose="020B0604020202020204" pitchFamily="34" charset="0"/>
              </a:rPr>
              <a:t>Lengua y Literatura Española.</a:t>
            </a:r>
            <a:endParaRPr lang="en-GB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s-ES" sz="2000" b="1" u="sng" dirty="0">
                <a:latin typeface="Calibri" panose="020F0502020204030204" pitchFamily="34" charset="0"/>
                <a:cs typeface="Arial" panose="020B0604020202020204" pitchFamily="34" charset="0"/>
              </a:rPr>
              <a:t>Grupo 2: Adquisición de lenguas:</a:t>
            </a:r>
          </a:p>
          <a:p>
            <a:pPr marL="800100" lvl="1" indent="-342900" eaLnBrk="1" hangingPunct="1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000" b="1" dirty="0">
                <a:latin typeface="Calibri" panose="020F0502020204030204" pitchFamily="34" charset="0"/>
                <a:cs typeface="Arial" panose="020B0604020202020204" pitchFamily="34" charset="0"/>
              </a:rPr>
              <a:t>Inglés</a:t>
            </a: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s-ES" sz="2000" b="1" u="sng" dirty="0">
                <a:latin typeface="Calibri" panose="020F0502020204030204" pitchFamily="34" charset="0"/>
                <a:cs typeface="Arial" panose="020B0604020202020204" pitchFamily="34" charset="0"/>
              </a:rPr>
              <a:t>Grupo 3: Individuos y Sociedades:</a:t>
            </a:r>
          </a:p>
          <a:p>
            <a:pPr marL="800100" lvl="1" indent="-342900" eaLnBrk="1" hangingPunct="1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000" b="1" dirty="0">
                <a:latin typeface="Calibri" panose="020F0502020204030204" pitchFamily="34" charset="0"/>
                <a:cs typeface="Arial" panose="020B0604020202020204" pitchFamily="34" charset="0"/>
              </a:rPr>
              <a:t>Empresa y Gestión</a:t>
            </a:r>
          </a:p>
          <a:p>
            <a:pPr marL="800100" lvl="1" indent="-342900" eaLnBrk="1" hangingPunct="1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000" b="1" dirty="0">
                <a:latin typeface="Calibri" panose="020F0502020204030204" pitchFamily="34" charset="0"/>
                <a:cs typeface="Arial" panose="020B0604020202020204" pitchFamily="34" charset="0"/>
              </a:rPr>
              <a:t>Historia</a:t>
            </a:r>
          </a:p>
          <a:p>
            <a:pPr marL="800100" lvl="1" indent="-342900" eaLnBrk="1" hangingPunct="1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000" b="1" dirty="0">
                <a:latin typeface="Calibri" panose="020F0502020204030204" pitchFamily="34" charset="0"/>
                <a:cs typeface="Arial" panose="020B0604020202020204" pitchFamily="34" charset="0"/>
              </a:rPr>
              <a:t>Sistemas Ambientales y Sociedades</a:t>
            </a:r>
            <a:endParaRPr lang="en-GB" sz="1400" dirty="0">
              <a:cs typeface="Arial" panose="020B0604020202020204" pitchFamily="34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679950" y="1652588"/>
            <a:ext cx="4284663" cy="3994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s-ES" sz="2000" b="1" u="sng" dirty="0">
                <a:latin typeface="Calibri" panose="020F0502020204030204" pitchFamily="34" charset="0"/>
                <a:cs typeface="Arial" panose="020B0604020202020204" pitchFamily="34" charset="0"/>
              </a:rPr>
              <a:t>Grupo 4: Ciencias:</a:t>
            </a:r>
            <a:r>
              <a:rPr lang="es-ES" sz="2000" u="sng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 eaLnBrk="1" hangingPunct="1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000" b="1" dirty="0">
                <a:latin typeface="Calibri" panose="020F0502020204030204" pitchFamily="34" charset="0"/>
                <a:cs typeface="Arial" panose="020B0604020202020204" pitchFamily="34" charset="0"/>
              </a:rPr>
              <a:t>Biología</a:t>
            </a:r>
          </a:p>
          <a:p>
            <a:pPr marL="800100" lvl="1" indent="-342900" eaLnBrk="1" hangingPunct="1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000" b="1" dirty="0">
                <a:latin typeface="Calibri" panose="020F0502020204030204" pitchFamily="34" charset="0"/>
                <a:cs typeface="Arial" panose="020B0604020202020204" pitchFamily="34" charset="0"/>
              </a:rPr>
              <a:t>Física</a:t>
            </a:r>
          </a:p>
          <a:p>
            <a:pPr marL="800100" lvl="1" indent="-342900" eaLnBrk="1" hangingPunct="1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000" b="1" dirty="0">
                <a:latin typeface="Calibri" panose="020F0502020204030204" pitchFamily="34" charset="0"/>
                <a:cs typeface="Arial" panose="020B0604020202020204" pitchFamily="34" charset="0"/>
              </a:rPr>
              <a:t>Química</a:t>
            </a:r>
            <a:endParaRPr lang="en-GB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  <a:defRPr/>
            </a:pPr>
            <a:r>
              <a:rPr lang="es-ES" sz="2000" b="1" u="sng" dirty="0">
                <a:latin typeface="Calibri" panose="020F0502020204030204" pitchFamily="34" charset="0"/>
                <a:cs typeface="Arial" panose="020B0604020202020204" pitchFamily="34" charset="0"/>
              </a:rPr>
              <a:t>Grupo 5:</a:t>
            </a:r>
            <a:r>
              <a:rPr lang="es-ES" sz="2000" u="sng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u="sng" dirty="0">
                <a:latin typeface="Calibri" panose="020F0502020204030204" pitchFamily="34" charset="0"/>
                <a:cs typeface="Arial" panose="020B0604020202020204" pitchFamily="34" charset="0"/>
              </a:rPr>
              <a:t>Matemáticas</a:t>
            </a:r>
            <a:r>
              <a:rPr lang="es-ES" sz="2000" u="sng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eaLnBrk="1" hangingPunct="1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000" b="1" dirty="0">
                <a:latin typeface="Calibri" panose="020F0502020204030204" pitchFamily="34" charset="0"/>
                <a:cs typeface="Arial" panose="020B0604020202020204" pitchFamily="34" charset="0"/>
              </a:rPr>
              <a:t>Matemáticas: Análisis y Enfoques.</a:t>
            </a:r>
            <a:endParaRPr lang="es-E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defRPr/>
            </a:pPr>
            <a:endParaRPr lang="es-E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defRPr/>
            </a:pPr>
            <a:r>
              <a:rPr lang="en-GB" sz="1500" dirty="0">
                <a:cs typeface="Arial" panose="020B0604020202020204" pitchFamily="34" charset="0"/>
              </a:rPr>
              <a:t/>
            </a:r>
            <a:br>
              <a:rPr lang="en-GB" sz="1500" dirty="0">
                <a:cs typeface="Arial" panose="020B0604020202020204" pitchFamily="34" charset="0"/>
              </a:rPr>
            </a:br>
            <a:endParaRPr lang="en-GB" sz="1500" dirty="0">
              <a:cs typeface="Arial" panose="020B0604020202020204" pitchFamily="34" charset="0"/>
            </a:endParaRPr>
          </a:p>
        </p:txBody>
      </p:sp>
      <p:sp>
        <p:nvSpPr>
          <p:cNvPr id="16390" name="CuadroTexto 1"/>
          <p:cNvSpPr txBox="1">
            <a:spLocks noChangeArrowheads="1"/>
          </p:cNvSpPr>
          <p:nvPr/>
        </p:nvSpPr>
        <p:spPr bwMode="auto">
          <a:xfrm>
            <a:off x="2916238" y="333375"/>
            <a:ext cx="55435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¿Qué asignaturas del IB ofrecemos</a:t>
            </a:r>
            <a:r>
              <a:rPr lang="en-GB" altLang="es-E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4" descr="ib-world-school-logo-2-col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CuadroTexto"/>
          <p:cNvSpPr txBox="1">
            <a:spLocks noChangeArrowheads="1"/>
          </p:cNvSpPr>
          <p:nvPr/>
        </p:nvSpPr>
        <p:spPr bwMode="auto">
          <a:xfrm>
            <a:off x="3563938" y="328613"/>
            <a:ext cx="48244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+mn-lt"/>
              </a:rPr>
              <a:t>Plan de Estudios I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1843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8925"/>
            <a:ext cx="505142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b-world-school-logo-2-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CuadroTexto"/>
          <p:cNvSpPr txBox="1">
            <a:spLocks noChangeArrowheads="1"/>
          </p:cNvSpPr>
          <p:nvPr/>
        </p:nvSpPr>
        <p:spPr bwMode="auto">
          <a:xfrm>
            <a:off x="3419475" y="549275"/>
            <a:ext cx="46085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+mn-lt"/>
              </a:rPr>
              <a:t>Plan de Estudios II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1945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49400"/>
            <a:ext cx="496887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b-world-school-logo-2-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3132138" y="549275"/>
            <a:ext cx="54721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+mn-lt"/>
              </a:rPr>
              <a:t>Plan de Estudios III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2048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71713"/>
            <a:ext cx="89154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b-world-school-logo-2-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2771775" y="296863"/>
            <a:ext cx="632038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+mn-lt"/>
              </a:rPr>
              <a:t>Componentes troncales obligatorios</a:t>
            </a:r>
            <a:endParaRPr lang="en-GB" altLang="es-ES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sp>
        <p:nvSpPr>
          <p:cNvPr id="21507" name="CuadroTexto 1"/>
          <p:cNvSpPr txBox="1">
            <a:spLocks noChangeArrowheads="1"/>
          </p:cNvSpPr>
          <p:nvPr/>
        </p:nvSpPr>
        <p:spPr bwMode="auto">
          <a:xfrm>
            <a:off x="755650" y="1700213"/>
            <a:ext cx="7777163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latin typeface="+mn-lt"/>
              </a:rPr>
              <a:t>Teoría del Conocimiento: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es-ES" altLang="es-ES" sz="2400" dirty="0">
                <a:latin typeface="+mn-lt"/>
              </a:rPr>
              <a:t>Explora la </a:t>
            </a:r>
            <a:r>
              <a:rPr lang="es-ES" altLang="es-ES" sz="2400" b="1" dirty="0">
                <a:latin typeface="+mn-lt"/>
              </a:rPr>
              <a:t>naturaleza del conocimiento</a:t>
            </a:r>
            <a:r>
              <a:rPr lang="es-ES" altLang="es-ES" sz="2400" dirty="0">
                <a:latin typeface="+mn-lt"/>
              </a:rPr>
              <a:t> en las distintas disciplinas.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es-ES" altLang="es-ES" sz="2400" dirty="0">
                <a:latin typeface="+mn-lt"/>
              </a:rPr>
              <a:t>Desarrolla una apreciación de </a:t>
            </a:r>
            <a:r>
              <a:rPr lang="es-ES" altLang="es-ES" sz="2400" b="1" dirty="0">
                <a:latin typeface="+mn-lt"/>
              </a:rPr>
              <a:t>otras perspectivas culturales </a:t>
            </a:r>
            <a:r>
              <a:rPr lang="es-ES" altLang="es-ES" sz="2400" dirty="0">
                <a:latin typeface="+mn-lt"/>
              </a:rPr>
              <a:t>y</a:t>
            </a:r>
            <a:r>
              <a:rPr lang="es-ES" altLang="es-ES" sz="2400" b="1" dirty="0">
                <a:latin typeface="+mn-lt"/>
              </a:rPr>
              <a:t> </a:t>
            </a:r>
            <a:r>
              <a:rPr lang="es-ES" altLang="es-ES" sz="2400" dirty="0">
                <a:latin typeface="+mn-lt"/>
              </a:rPr>
              <a:t>acompaña el </a:t>
            </a:r>
            <a:r>
              <a:rPr lang="es-ES" altLang="es-ES" sz="2400" b="1" dirty="0">
                <a:latin typeface="+mn-lt"/>
              </a:rPr>
              <a:t>cambio metodológico </a:t>
            </a:r>
            <a:r>
              <a:rPr lang="es-ES" altLang="es-ES" sz="2400" dirty="0">
                <a:latin typeface="+mn-lt"/>
              </a:rPr>
              <a:t>de los alumnos/as.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es-ES" altLang="es-ES" sz="2400" dirty="0">
                <a:latin typeface="+mn-lt"/>
              </a:rPr>
              <a:t>Tiene </a:t>
            </a:r>
            <a:r>
              <a:rPr lang="es-ES" altLang="es-ES" sz="2400" b="1" dirty="0">
                <a:latin typeface="+mn-lt"/>
              </a:rPr>
              <a:t>horas lectivas </a:t>
            </a:r>
            <a:r>
              <a:rPr lang="es-ES" altLang="es-ES" sz="2400" dirty="0">
                <a:latin typeface="+mn-lt"/>
              </a:rPr>
              <a:t>asignadas (100 horas en los 2 cursos)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endParaRPr lang="es-ES" altLang="es-ES" sz="24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endParaRPr lang="es-ES" altLang="es-E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b="1" dirty="0">
              <a:latin typeface="Arial" panose="020B0604020202020204" pitchFamily="34" charset="0"/>
            </a:endParaRPr>
          </a:p>
        </p:txBody>
      </p:sp>
      <p:pic>
        <p:nvPicPr>
          <p:cNvPr id="21508" name="Imagen 4" descr="ib-world-school-logo-2-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116013" y="1628775"/>
            <a:ext cx="7437437" cy="1143000"/>
          </a:xfrm>
        </p:spPr>
        <p:txBody>
          <a:bodyPr/>
          <a:lstStyle/>
          <a:p>
            <a:pPr algn="l"/>
            <a:r>
              <a:rPr lang="es-ES" altLang="es-ES" sz="3600" b="1" dirty="0">
                <a:latin typeface="+mn-lt"/>
                <a:cs typeface="Arial" panose="020B0604020202020204" pitchFamily="34" charset="0"/>
              </a:rPr>
              <a:t>Monografía:</a:t>
            </a:r>
          </a:p>
        </p:txBody>
      </p:sp>
      <p:sp>
        <p:nvSpPr>
          <p:cNvPr id="23555" name="Marcador de contenido 2"/>
          <p:cNvSpPr>
            <a:spLocks noGrp="1"/>
          </p:cNvSpPr>
          <p:nvPr>
            <p:ph idx="1"/>
          </p:nvPr>
        </p:nvSpPr>
        <p:spPr>
          <a:xfrm>
            <a:off x="1054738" y="2736342"/>
            <a:ext cx="7765734" cy="33401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s-ES" altLang="es-ES" sz="2400" b="1" dirty="0"/>
              <a:t>Investigación original </a:t>
            </a:r>
            <a:r>
              <a:rPr lang="es-ES" altLang="es-ES" sz="2400" dirty="0"/>
              <a:t>de 4000 palabras.</a:t>
            </a:r>
          </a:p>
          <a:p>
            <a:pPr>
              <a:lnSpc>
                <a:spcPct val="140000"/>
              </a:lnSpc>
            </a:pPr>
            <a:r>
              <a:rPr lang="es-ES" altLang="es-ES" sz="2400" dirty="0"/>
              <a:t>Los alumnos/as profundizan en un </a:t>
            </a:r>
            <a:r>
              <a:rPr lang="es-ES" altLang="es-ES" sz="2400" b="1" dirty="0"/>
              <a:t>tema de su elección.</a:t>
            </a:r>
          </a:p>
          <a:p>
            <a:pPr>
              <a:lnSpc>
                <a:spcPct val="140000"/>
              </a:lnSpc>
            </a:pPr>
            <a:r>
              <a:rPr lang="es-ES" altLang="es-ES" sz="2400" dirty="0"/>
              <a:t>Utilizan </a:t>
            </a:r>
            <a:r>
              <a:rPr lang="es-ES" altLang="es-ES" sz="2400" b="1" dirty="0"/>
              <a:t>métodos de investigación rigurosos.</a:t>
            </a:r>
          </a:p>
          <a:p>
            <a:pPr>
              <a:lnSpc>
                <a:spcPct val="140000"/>
              </a:lnSpc>
            </a:pPr>
            <a:r>
              <a:rPr lang="es-ES" altLang="es-ES" sz="2400" dirty="0"/>
              <a:t>Adquieren de </a:t>
            </a:r>
            <a:r>
              <a:rPr lang="es-ES" altLang="es-ES" sz="2400" b="1" dirty="0"/>
              <a:t>destrezas</a:t>
            </a:r>
            <a:r>
              <a:rPr lang="es-ES" altLang="es-ES" sz="2400" dirty="0"/>
              <a:t> exigidas en la Universidad.</a:t>
            </a:r>
          </a:p>
          <a:p>
            <a:pPr>
              <a:lnSpc>
                <a:spcPct val="140000"/>
              </a:lnSpc>
            </a:pPr>
            <a:r>
              <a:rPr lang="es-ES" altLang="es-ES" sz="2400" dirty="0"/>
              <a:t>Los profesores/as son </a:t>
            </a:r>
            <a:r>
              <a:rPr lang="es-ES" altLang="es-ES" sz="2400" b="1" dirty="0"/>
              <a:t>supervisores</a:t>
            </a:r>
            <a:r>
              <a:rPr lang="es-ES" altLang="es-ES" sz="2400" dirty="0"/>
              <a:t> de las monografías.</a:t>
            </a:r>
          </a:p>
          <a:p>
            <a:pPr>
              <a:lnSpc>
                <a:spcPct val="140000"/>
              </a:lnSpc>
            </a:pPr>
            <a:endParaRPr lang="es-ES" altLang="es-ES" dirty="0"/>
          </a:p>
        </p:txBody>
      </p:sp>
      <p:pic>
        <p:nvPicPr>
          <p:cNvPr id="23556" name="Imagen 4" descr="ib-world-school-logo-2-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1 CuadroTexto"/>
          <p:cNvSpPr txBox="1">
            <a:spLocks noChangeArrowheads="1"/>
          </p:cNvSpPr>
          <p:nvPr/>
        </p:nvSpPr>
        <p:spPr bwMode="auto">
          <a:xfrm>
            <a:off x="2771775" y="296863"/>
            <a:ext cx="63500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+mn-lt"/>
              </a:rPr>
              <a:t>Componentes troncales obligat</a:t>
            </a: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</a:rPr>
              <a:t>orios</a:t>
            </a:r>
            <a:endParaRPr lang="en-GB" altLang="es-E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684213" y="1484313"/>
            <a:ext cx="8243887" cy="1143000"/>
          </a:xfrm>
        </p:spPr>
        <p:txBody>
          <a:bodyPr/>
          <a:lstStyle/>
          <a:p>
            <a:pPr algn="l"/>
            <a:r>
              <a:rPr lang="es-ES" altLang="es-ES" sz="3600" b="1" dirty="0">
                <a:latin typeface="+mn-lt"/>
                <a:cs typeface="Arial" panose="020B0604020202020204" pitchFamily="34" charset="0"/>
              </a:rPr>
              <a:t>CAS: Creatividad, Actividad y Servicio</a:t>
            </a:r>
          </a:p>
        </p:txBody>
      </p:sp>
      <p:sp>
        <p:nvSpPr>
          <p:cNvPr id="24579" name="Marcador de contenido 2"/>
          <p:cNvSpPr>
            <a:spLocks noGrp="1"/>
          </p:cNvSpPr>
          <p:nvPr>
            <p:ph idx="1"/>
          </p:nvPr>
        </p:nvSpPr>
        <p:spPr>
          <a:xfrm>
            <a:off x="827088" y="2565400"/>
            <a:ext cx="7777360" cy="3887936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s-ES" altLang="es-ES" sz="2400" b="1" dirty="0">
                <a:cs typeface="Arial" panose="020B0604020202020204" pitchFamily="34" charset="0"/>
              </a:rPr>
              <a:t>Creatividad</a:t>
            </a:r>
            <a:r>
              <a:rPr lang="es-ES" altLang="es-ES" sz="2400" dirty="0">
                <a:cs typeface="Arial" panose="020B0604020202020204" pitchFamily="34" charset="0"/>
              </a:rPr>
              <a:t>: </a:t>
            </a:r>
            <a:r>
              <a:rPr lang="es-ES_tradnl" altLang="es-ES" sz="2400" dirty="0">
                <a:cs typeface="Arial" panose="020B0604020202020204" pitchFamily="34" charset="0"/>
              </a:rPr>
              <a:t>Exploración y ampliación de ideas que conducen a un producto o a una actuación originales</a:t>
            </a:r>
          </a:p>
          <a:p>
            <a:pPr algn="just">
              <a:lnSpc>
                <a:spcPct val="130000"/>
              </a:lnSpc>
            </a:pPr>
            <a:r>
              <a:rPr lang="es-ES_tradnl" altLang="es-ES" sz="2400" b="1" dirty="0">
                <a:cs typeface="Arial" panose="020B0604020202020204" pitchFamily="34" charset="0"/>
              </a:rPr>
              <a:t>Actividad</a:t>
            </a:r>
            <a:r>
              <a:rPr lang="es-ES_tradnl" altLang="es-ES" sz="2400" dirty="0">
                <a:cs typeface="Arial" panose="020B0604020202020204" pitchFamily="34" charset="0"/>
              </a:rPr>
              <a:t>: Actividad física que contribuye a un estilo de vida sano.</a:t>
            </a:r>
            <a:r>
              <a:rPr lang="es-ES" altLang="es-ES" sz="2400" dirty="0"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s-ES" altLang="es-ES" sz="2400" b="1" dirty="0">
                <a:cs typeface="Arial" panose="020B0604020202020204" pitchFamily="34" charset="0"/>
              </a:rPr>
              <a:t>Servicio</a:t>
            </a:r>
            <a:r>
              <a:rPr lang="es-ES" altLang="es-ES" sz="2400" dirty="0">
                <a:cs typeface="Arial" panose="020B0604020202020204" pitchFamily="34" charset="0"/>
              </a:rPr>
              <a:t>: </a:t>
            </a:r>
            <a:r>
              <a:rPr lang="es-ES_tradnl" altLang="es-ES" sz="2400" dirty="0">
                <a:cs typeface="Arial" panose="020B0604020202020204" pitchFamily="34" charset="0"/>
              </a:rPr>
              <a:t>compromiso colaborativo y recíproco con la comunidad.</a:t>
            </a:r>
          </a:p>
          <a:p>
            <a:pPr algn="just">
              <a:lnSpc>
                <a:spcPct val="130000"/>
              </a:lnSpc>
            </a:pPr>
            <a:r>
              <a:rPr lang="es-ES_tradnl" altLang="es-ES" sz="2400" dirty="0">
                <a:cs typeface="Arial" panose="020B0604020202020204" pitchFamily="34" charset="0"/>
              </a:rPr>
              <a:t>Se realiza </a:t>
            </a:r>
            <a:r>
              <a:rPr lang="es-ES_tradnl" altLang="es-ES" sz="2400" b="1" dirty="0">
                <a:cs typeface="Arial" panose="020B0604020202020204" pitchFamily="34" charset="0"/>
              </a:rPr>
              <a:t>fuera del horario escolar </a:t>
            </a:r>
            <a:r>
              <a:rPr lang="es-ES_tradnl" altLang="es-ES" sz="2400" dirty="0">
                <a:cs typeface="Arial" panose="020B0604020202020204" pitchFamily="34" charset="0"/>
              </a:rPr>
              <a:t>durante 18 meses.</a:t>
            </a:r>
            <a:endParaRPr lang="es-ES_tradnl" altLang="es-ES" sz="2000" dirty="0"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s-ES_tradnl" alt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1 CuadroTexto"/>
          <p:cNvSpPr txBox="1">
            <a:spLocks noChangeArrowheads="1"/>
          </p:cNvSpPr>
          <p:nvPr/>
        </p:nvSpPr>
        <p:spPr bwMode="auto">
          <a:xfrm>
            <a:off x="2771775" y="296863"/>
            <a:ext cx="632038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+mn-lt"/>
              </a:rPr>
              <a:t>Componentes troncales obligatorios</a:t>
            </a:r>
            <a:endParaRPr lang="en-GB" altLang="es-ES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6" name="Imagen 4" descr="ib-world-school-logo-2-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916832"/>
            <a:ext cx="3816350" cy="3724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Calificaciones IB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Cada materia se califica de 1 a 7 (7 x 6 = 42).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Teoría del Conocimiento y Monografía, hasta  3 puntos.</a:t>
            </a:r>
          </a:p>
          <a:p>
            <a:pPr lvl="2" eaLnBrk="1" hangingPunct="1">
              <a:defRPr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42 + 3= 45 </a:t>
            </a:r>
          </a:p>
          <a:p>
            <a:pPr eaLnBrk="1" hangingPunct="1">
              <a:defRPr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Diploma de Bachillerato se  obtiene con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24 puntos</a:t>
            </a:r>
          </a:p>
          <a:p>
            <a:pPr eaLnBrk="1" hangingPunct="1">
              <a:defRPr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(superando 12 puntos en las asignaturas de NS y 9 puntos en las asignaturas de NM)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788024" y="1916832"/>
            <a:ext cx="3743325" cy="3786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u="sng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Evaluación Externa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 mayo de 2º año.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Corrige el IBO.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75-80% de la nota.</a:t>
            </a:r>
          </a:p>
          <a:p>
            <a:pPr marL="457200" lvl="1" indent="0" eaLnBrk="1" hangingPunct="1">
              <a:defRPr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000" b="1" u="sng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Evaluación Interna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Trabajo de Investigación.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Valora el docente de la asignatura.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20-25% de la nota.</a:t>
            </a:r>
          </a:p>
          <a:p>
            <a:pPr lvl="1" eaLnBrk="1" hangingPunct="1">
              <a:defRPr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Publicación de notas el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 de julio.</a:t>
            </a:r>
          </a:p>
        </p:txBody>
      </p:sp>
      <p:sp>
        <p:nvSpPr>
          <p:cNvPr id="25604" name="CuadroTexto 1"/>
          <p:cNvSpPr txBox="1">
            <a:spLocks noChangeArrowheads="1"/>
          </p:cNvSpPr>
          <p:nvPr/>
        </p:nvSpPr>
        <p:spPr bwMode="auto">
          <a:xfrm>
            <a:off x="2987675" y="333375"/>
            <a:ext cx="57610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La evaluación del IB</a:t>
            </a:r>
            <a:endParaRPr lang="en-GB" altLang="es-ES" sz="3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4" descr="ib-world-school-logo-2-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1 CuadroTexto"/>
          <p:cNvSpPr txBox="1">
            <a:spLocks noChangeArrowheads="1"/>
          </p:cNvSpPr>
          <p:nvPr/>
        </p:nvSpPr>
        <p:spPr bwMode="auto">
          <a:xfrm>
            <a:off x="2987675" y="404813"/>
            <a:ext cx="6156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solidFill>
                  <a:schemeClr val="bg1"/>
                </a:solidFill>
                <a:latin typeface="+mn-lt"/>
              </a:rPr>
              <a:t>Vías de acceso a la Universidad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70729"/>
            <a:ext cx="1619672" cy="1087270"/>
          </a:xfrm>
          <a:prstGeom prst="rect">
            <a:avLst/>
          </a:prstGeom>
          <a:noFill/>
        </p:spPr>
      </p:pic>
      <p:sp>
        <p:nvSpPr>
          <p:cNvPr id="10" name="Elipse 9"/>
          <p:cNvSpPr>
            <a:spLocks noChangeArrowheads="1"/>
          </p:cNvSpPr>
          <p:nvPr/>
        </p:nvSpPr>
        <p:spPr bwMode="auto">
          <a:xfrm>
            <a:off x="203387" y="1461172"/>
            <a:ext cx="4139952" cy="2054047"/>
          </a:xfrm>
          <a:prstGeom prst="ellipse">
            <a:avLst/>
          </a:prstGeom>
          <a:solidFill>
            <a:srgbClr val="DCE6F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+mn-lt"/>
                <a:ea typeface="+mn-ea"/>
                <a:cs typeface="Arial"/>
              </a:rPr>
              <a:t>BACH LOMLOE + EVAU</a:t>
            </a: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4679504" y="1354260"/>
            <a:ext cx="4464496" cy="2160959"/>
          </a:xfrm>
          <a:prstGeom prst="ellipse">
            <a:avLst/>
          </a:prstGeom>
          <a:solidFill>
            <a:srgbClr val="DCE6F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E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IB PD</a:t>
            </a:r>
          </a:p>
          <a:p>
            <a:pPr algn="ctr">
              <a:defRPr/>
            </a:pPr>
            <a:r>
              <a:rPr lang="es-E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(fase obligatoria)</a:t>
            </a:r>
            <a:r>
              <a:rPr lang="es-ES" sz="20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+ </a:t>
            </a:r>
            <a:r>
              <a:rPr lang="es-E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Doble ponderación de 2 materias</a:t>
            </a:r>
          </a:p>
          <a:p>
            <a:pPr algn="ctr">
              <a:defRPr/>
            </a:pPr>
            <a:r>
              <a:rPr lang="es-E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(fase optativa)</a:t>
            </a: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41450" y="3573016"/>
            <a:ext cx="4463826" cy="2376760"/>
          </a:xfrm>
          <a:prstGeom prst="ellipse">
            <a:avLst/>
          </a:prstGeom>
          <a:solidFill>
            <a:srgbClr val="DCE6F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E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IB PD</a:t>
            </a:r>
          </a:p>
          <a:p>
            <a:pPr algn="ctr">
              <a:defRPr/>
            </a:pPr>
            <a:r>
              <a:rPr lang="es-E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(fase obligatoria) </a:t>
            </a:r>
            <a:r>
              <a:rPr lang="es-E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+ EVAU</a:t>
            </a:r>
          </a:p>
          <a:p>
            <a:pPr algn="ctr">
              <a:defRPr/>
            </a:pPr>
            <a:r>
              <a:rPr lang="es-E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(fase voluntaria)</a:t>
            </a:r>
          </a:p>
        </p:txBody>
      </p:sp>
      <p:sp>
        <p:nvSpPr>
          <p:cNvPr id="14" name="Elipse 13"/>
          <p:cNvSpPr>
            <a:spLocks noChangeArrowheads="1"/>
          </p:cNvSpPr>
          <p:nvPr/>
        </p:nvSpPr>
        <p:spPr bwMode="auto">
          <a:xfrm>
            <a:off x="4669192" y="3603872"/>
            <a:ext cx="4463826" cy="2376760"/>
          </a:xfrm>
          <a:prstGeom prst="ellipse">
            <a:avLst/>
          </a:prstGeom>
          <a:solidFill>
            <a:srgbClr val="DCE6F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E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IB PD</a:t>
            </a:r>
          </a:p>
          <a:p>
            <a:pPr algn="ctr">
              <a:defRPr/>
            </a:pPr>
            <a:r>
              <a:rPr lang="es-E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(fase obligatoria) </a:t>
            </a:r>
            <a:r>
              <a:rPr lang="es-E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+ Prueba de competencias específicas</a:t>
            </a:r>
          </a:p>
          <a:p>
            <a:pPr algn="ctr">
              <a:defRPr/>
            </a:pPr>
            <a:r>
              <a:rPr lang="es-E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(fase voluntaria)</a:t>
            </a:r>
          </a:p>
        </p:txBody>
      </p:sp>
      <p:pic>
        <p:nvPicPr>
          <p:cNvPr id="15" name="Imagen 4" descr="ib-world-school-logo-2-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785653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plano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2598738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G:\Imagenes\Logo Principe Felipe f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3473450" cy="23764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CuadroTexto 2"/>
          <p:cNvSpPr txBox="1">
            <a:spLocks noChangeArrowheads="1"/>
          </p:cNvSpPr>
          <p:nvPr/>
        </p:nvSpPr>
        <p:spPr bwMode="auto">
          <a:xfrm>
            <a:off x="3419475" y="260350"/>
            <a:ext cx="2592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El centro</a:t>
            </a:r>
            <a:endParaRPr lang="es-ES" altLang="es-ES" sz="4000" b="1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adroTexto 1"/>
          <p:cNvSpPr txBox="1">
            <a:spLocks noChangeArrowheads="1"/>
          </p:cNvSpPr>
          <p:nvPr/>
        </p:nvSpPr>
        <p:spPr bwMode="auto">
          <a:xfrm>
            <a:off x="2916238" y="115888"/>
            <a:ext cx="57594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Tabla de conversión de calificaciones </a:t>
            </a:r>
            <a:r>
              <a:rPr lang="es-ES" altLang="es-ES" sz="36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UNEDasiss</a:t>
            </a:r>
            <a:endParaRPr lang="en-GB" altLang="es-ES" sz="3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Imagen 5" descr="Captura de pantalla 2021-03-16 a las 22.06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515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70729"/>
            <a:ext cx="1619672" cy="1087270"/>
          </a:xfrm>
          <a:prstGeom prst="rect">
            <a:avLst/>
          </a:prstGeom>
          <a:noFill/>
        </p:spPr>
      </p:pic>
      <p:pic>
        <p:nvPicPr>
          <p:cNvPr id="5" name="Imagen 4" descr="ib-world-school-logo-2-col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uadroTexto 1"/>
          <p:cNvSpPr txBox="1">
            <a:spLocks noChangeArrowheads="1"/>
          </p:cNvSpPr>
          <p:nvPr/>
        </p:nvSpPr>
        <p:spPr bwMode="auto">
          <a:xfrm>
            <a:off x="2771775" y="188913"/>
            <a:ext cx="691038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</a:rPr>
              <a:t>Resultados académicos IES Príncipe Felipe</a:t>
            </a:r>
            <a:endParaRPr lang="es-ES" alt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8010"/>
            <a:ext cx="71628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ib-world-school-logo-2-col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4348"/>
            <a:ext cx="760571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1"/>
          <p:cNvSpPr txBox="1">
            <a:spLocks noChangeArrowheads="1"/>
          </p:cNvSpPr>
          <p:nvPr/>
        </p:nvSpPr>
        <p:spPr bwMode="auto">
          <a:xfrm>
            <a:off x="2771775" y="188913"/>
            <a:ext cx="691038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</a:rPr>
              <a:t>Resultados académicos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</a:rPr>
              <a:t>IES Príncipe Felipe</a:t>
            </a:r>
            <a:endParaRPr lang="es-ES" alt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4" name="Imagen 3" descr="ib-world-school-logo-2-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>
            <a:spLocks noChangeArrowheads="1"/>
          </p:cNvSpPr>
          <p:nvPr/>
        </p:nvSpPr>
        <p:spPr bwMode="auto">
          <a:xfrm>
            <a:off x="2771775" y="188913"/>
            <a:ext cx="691038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</a:rPr>
              <a:t>Resultados académicos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</a:rPr>
              <a:t>IES Príncipe Felipe</a:t>
            </a:r>
            <a:endParaRPr lang="es-ES" alt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64691" cy="3543607"/>
          </a:xfrm>
          <a:prstGeom prst="rect">
            <a:avLst/>
          </a:prstGeom>
        </p:spPr>
      </p:pic>
      <p:pic>
        <p:nvPicPr>
          <p:cNvPr id="4" name="Imagen 3" descr="ib-world-school-logo-2-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193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2 Grupo"/>
          <p:cNvGrpSpPr>
            <a:grpSpLocks/>
          </p:cNvGrpSpPr>
          <p:nvPr/>
        </p:nvGrpSpPr>
        <p:grpSpPr bwMode="auto">
          <a:xfrm>
            <a:off x="3419475" y="188913"/>
            <a:ext cx="4367213" cy="895350"/>
            <a:chOff x="2235281" y="0"/>
            <a:chExt cx="5754248" cy="1299939"/>
          </a:xfrm>
        </p:grpSpPr>
        <p:sp>
          <p:nvSpPr>
            <p:cNvPr id="4" name="3 Rectángulo"/>
            <p:cNvSpPr/>
            <p:nvPr/>
          </p:nvSpPr>
          <p:spPr>
            <a:xfrm>
              <a:off x="2235281" y="0"/>
              <a:ext cx="5754248" cy="1299939"/>
            </a:xfrm>
            <a:prstGeom prst="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235281" y="0"/>
              <a:ext cx="4051610" cy="1299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0" rIns="45720" bIns="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/>
                <a:t>          Premios </a:t>
              </a:r>
              <a:endParaRPr lang="es-ES" sz="4600" dirty="0"/>
            </a:p>
          </p:txBody>
        </p:sp>
      </p:grpSp>
      <p:sp>
        <p:nvSpPr>
          <p:cNvPr id="46083" name="CuadroTexto 1"/>
          <p:cNvSpPr txBox="1">
            <a:spLocks noChangeArrowheads="1"/>
          </p:cNvSpPr>
          <p:nvPr/>
        </p:nvSpPr>
        <p:spPr bwMode="auto">
          <a:xfrm>
            <a:off x="684213" y="1412875"/>
            <a:ext cx="7920037" cy="534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" sz="1700" b="1" dirty="0">
                <a:latin typeface="Arial" panose="020B0604020202020204" pitchFamily="34" charset="0"/>
              </a:rPr>
              <a:t>Premio Nacional de Educación (2015) al uso de tecnologías aplicadas a la Educación</a:t>
            </a:r>
            <a:r>
              <a:rPr lang="es-ES" altLang="es-ES" sz="17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pt-BR" altLang="es-ES" sz="1700" b="1" dirty="0">
                <a:latin typeface="Arial" panose="020B0604020202020204" pitchFamily="34" charset="0"/>
              </a:rPr>
              <a:t>Premio Nacional de FP (2015)</a:t>
            </a:r>
            <a:r>
              <a:rPr lang="pt-BR" altLang="es-ES" sz="17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es-ES" altLang="es-ES" sz="1700" b="1" dirty="0">
                <a:latin typeface="Arial" panose="020B0604020202020204" pitchFamily="34" charset="0"/>
              </a:rPr>
              <a:t>Premio Nacional E-</a:t>
            </a:r>
            <a:r>
              <a:rPr lang="es-ES" altLang="es-ES" sz="1700" b="1" dirty="0" err="1">
                <a:latin typeface="Arial" panose="020B0604020202020204" pitchFamily="34" charset="0"/>
              </a:rPr>
              <a:t>Twinning</a:t>
            </a:r>
            <a:r>
              <a:rPr lang="es-ES" altLang="es-ES" sz="1700" b="1" dirty="0">
                <a:latin typeface="Arial" panose="020B0604020202020204" pitchFamily="34" charset="0"/>
              </a:rPr>
              <a:t> (2018-19)</a:t>
            </a:r>
            <a:r>
              <a:rPr lang="es-ES" altLang="es-ES" sz="17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es-ES" altLang="es-ES" sz="1700" b="1" dirty="0">
                <a:latin typeface="Arial" panose="020B0604020202020204" pitchFamily="34" charset="0"/>
              </a:rPr>
              <a:t>Premio Nacional </a:t>
            </a:r>
            <a:r>
              <a:rPr lang="es-ES" altLang="es-ES" sz="1700" dirty="0">
                <a:latin typeface="Arial" panose="020B0604020202020204" pitchFamily="34" charset="0"/>
              </a:rPr>
              <a:t>concedido por </a:t>
            </a:r>
            <a:r>
              <a:rPr lang="es-ES" altLang="es-ES" sz="1700" b="1" dirty="0">
                <a:latin typeface="Arial" panose="020B0604020202020204" pitchFamily="34" charset="0"/>
              </a:rPr>
              <a:t>el MEP a las buenas prácticas educativas (2022)</a:t>
            </a:r>
            <a:r>
              <a:rPr lang="es-ES" altLang="es-ES" sz="17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es-ES" altLang="es-ES" sz="1700" b="1" dirty="0">
                <a:latin typeface="Arial" panose="020B0604020202020204" pitchFamily="34" charset="0"/>
              </a:rPr>
              <a:t>Premio Extraordinario de Bachillerato </a:t>
            </a:r>
            <a:r>
              <a:rPr lang="es-ES" altLang="es-ES" sz="1700" dirty="0">
                <a:latin typeface="Arial" panose="020B0604020202020204" pitchFamily="34" charset="0"/>
              </a:rPr>
              <a:t>(2011-12, 2014-15, 2016-17, 2019- 20, 2020-21, 2023-24). </a:t>
            </a:r>
            <a:r>
              <a:rPr lang="es-ES" altLang="es-ES" sz="1700" b="1" dirty="0">
                <a:latin typeface="Arial" panose="020B0604020202020204" pitchFamily="34" charset="0"/>
              </a:rPr>
              <a:t>Premio Extraordinario de ESO </a:t>
            </a:r>
            <a:r>
              <a:rPr lang="es-ES" altLang="es-ES" sz="1700" dirty="0">
                <a:latin typeface="Arial" panose="020B0604020202020204" pitchFamily="34" charset="0"/>
              </a:rPr>
              <a:t>(2012-13, 2016-17). </a:t>
            </a:r>
            <a:r>
              <a:rPr lang="es-ES" altLang="es-ES" sz="1700" b="1" dirty="0">
                <a:latin typeface="Arial" panose="020B0604020202020204" pitchFamily="34" charset="0"/>
              </a:rPr>
              <a:t>Premio Extraordinario de FP </a:t>
            </a:r>
            <a:r>
              <a:rPr lang="es-ES" altLang="es-ES" sz="1700" dirty="0">
                <a:latin typeface="Arial" panose="020B0604020202020204" pitchFamily="34" charset="0"/>
              </a:rPr>
              <a:t>(2010-11, 2012-13, 2014-15, 2015-16, 2019- 20, 2021-22, 2022-23). </a:t>
            </a:r>
          </a:p>
          <a:p>
            <a:pPr>
              <a:spcBef>
                <a:spcPct val="0"/>
              </a:spcBef>
            </a:pPr>
            <a:r>
              <a:rPr lang="es-ES" altLang="es-ES" sz="1700" b="1" dirty="0">
                <a:latin typeface="Arial" panose="020B0604020202020204" pitchFamily="34" charset="0"/>
              </a:rPr>
              <a:t>Ganadores en la XX Olimpiada de Biología de Madrid</a:t>
            </a:r>
            <a:r>
              <a:rPr lang="es-ES" altLang="es-ES" sz="1700" dirty="0">
                <a:latin typeface="Arial" panose="020B0604020202020204" pitchFamily="34" charset="0"/>
              </a:rPr>
              <a:t>(2021-22). </a:t>
            </a:r>
          </a:p>
          <a:p>
            <a:pPr>
              <a:spcBef>
                <a:spcPct val="0"/>
              </a:spcBef>
            </a:pPr>
            <a:r>
              <a:rPr lang="es-ES" altLang="es-ES" sz="1700" b="1" dirty="0">
                <a:latin typeface="Arial" panose="020B0604020202020204" pitchFamily="34" charset="0"/>
              </a:rPr>
              <a:t>Primer premio en la Olimpiada de Dibujo Artístico de Madrid </a:t>
            </a:r>
            <a:r>
              <a:rPr lang="es-ES" altLang="es-ES" sz="1700" dirty="0">
                <a:latin typeface="Arial" panose="020B0604020202020204" pitchFamily="34" charset="0"/>
              </a:rPr>
              <a:t>(2021-22)</a:t>
            </a:r>
          </a:p>
          <a:p>
            <a:pPr>
              <a:spcBef>
                <a:spcPct val="0"/>
              </a:spcBef>
            </a:pPr>
            <a:r>
              <a:rPr lang="es-ES" altLang="es-ES" sz="1700" b="1" dirty="0">
                <a:latin typeface="Arial" panose="020B0604020202020204" pitchFamily="34" charset="0"/>
              </a:rPr>
              <a:t>Medalla de oro de la Olimpiada de Física de Madrid </a:t>
            </a:r>
            <a:r>
              <a:rPr lang="es-ES" altLang="es-ES" sz="1700" dirty="0">
                <a:latin typeface="Arial" panose="020B0604020202020204" pitchFamily="34" charset="0"/>
              </a:rPr>
              <a:t>(2022-23)</a:t>
            </a:r>
          </a:p>
          <a:p>
            <a:pPr>
              <a:spcBef>
                <a:spcPct val="0"/>
              </a:spcBef>
            </a:pPr>
            <a:r>
              <a:rPr lang="es-ES" altLang="es-ES" sz="1700" b="1" dirty="0">
                <a:latin typeface="Arial" panose="020B0604020202020204" pitchFamily="34" charset="0"/>
              </a:rPr>
              <a:t>Medallas de Plata y Bronce de la Olimpiada de Química Nacional </a:t>
            </a:r>
            <a:r>
              <a:rPr lang="es-ES" altLang="es-ES" sz="1700" dirty="0">
                <a:latin typeface="Arial" panose="020B0604020202020204" pitchFamily="34" charset="0"/>
              </a:rPr>
              <a:t>(2021-22, 2023-24)</a:t>
            </a:r>
            <a:r>
              <a:rPr lang="es-ES" altLang="es-ES" sz="1700" b="1" dirty="0">
                <a:latin typeface="Arial" panose="020B0604020202020204" pitchFamily="34" charset="0"/>
              </a:rPr>
              <a:t>.Medalla de Plata de la Olimpiada de Química de Madrid </a:t>
            </a:r>
            <a:r>
              <a:rPr lang="es-ES" altLang="es-ES" sz="1700" dirty="0">
                <a:latin typeface="Arial" panose="020B0604020202020204" pitchFamily="34" charset="0"/>
              </a:rPr>
              <a:t>(2019-20, 2020-21, 2021-22, 2023-24). </a:t>
            </a:r>
            <a:r>
              <a:rPr lang="es-ES" altLang="es-ES" sz="1700" b="1" dirty="0">
                <a:latin typeface="Arial" panose="020B0604020202020204" pitchFamily="34" charset="0"/>
              </a:rPr>
              <a:t>Medalla de Bronce de la Olimpiada de Química de Madrid </a:t>
            </a:r>
            <a:r>
              <a:rPr lang="es-ES" altLang="es-ES" sz="1700" dirty="0">
                <a:latin typeface="Arial" panose="020B0604020202020204" pitchFamily="34" charset="0"/>
              </a:rPr>
              <a:t>(2022-23)</a:t>
            </a:r>
          </a:p>
          <a:p>
            <a:pPr>
              <a:spcBef>
                <a:spcPct val="0"/>
              </a:spcBef>
            </a:pPr>
            <a:r>
              <a:rPr lang="es-ES" altLang="es-ES" sz="1700" b="1" dirty="0">
                <a:latin typeface="Arial" panose="020B0604020202020204" pitchFamily="34" charset="0"/>
              </a:rPr>
              <a:t>Tercer </a:t>
            </a:r>
            <a:r>
              <a:rPr lang="es-ES" altLang="es-ES" sz="1700" dirty="0">
                <a:latin typeface="Arial" panose="020B0604020202020204" pitchFamily="34" charset="0"/>
              </a:rPr>
              <a:t>premio en la </a:t>
            </a:r>
            <a:r>
              <a:rPr lang="es-ES" altLang="es-ES" sz="1700" b="1" dirty="0">
                <a:latin typeface="Arial" panose="020B0604020202020204" pitchFamily="34" charset="0"/>
              </a:rPr>
              <a:t>Olimpiada de Matemáticas </a:t>
            </a:r>
            <a:r>
              <a:rPr lang="es-ES" altLang="es-ES" sz="1700" dirty="0">
                <a:latin typeface="Arial" panose="020B0604020202020204" pitchFamily="34" charset="0"/>
              </a:rPr>
              <a:t>de Madrid (2021-22)</a:t>
            </a:r>
          </a:p>
          <a:p>
            <a:pPr>
              <a:spcBef>
                <a:spcPct val="0"/>
              </a:spcBef>
            </a:pPr>
            <a:r>
              <a:rPr lang="es-ES" altLang="es-ES" sz="1700" b="1" dirty="0">
                <a:latin typeface="Arial" panose="020B0604020202020204" pitchFamily="34" charset="0"/>
              </a:rPr>
              <a:t>Segundo </a:t>
            </a:r>
            <a:r>
              <a:rPr lang="es-ES" altLang="es-ES" sz="1700" dirty="0">
                <a:latin typeface="Arial" panose="020B0604020202020204" pitchFamily="34" charset="0"/>
              </a:rPr>
              <a:t>premio en la </a:t>
            </a:r>
            <a:r>
              <a:rPr lang="es-ES" altLang="es-ES" sz="1700" b="1" dirty="0">
                <a:latin typeface="Arial" panose="020B0604020202020204" pitchFamily="34" charset="0"/>
              </a:rPr>
              <a:t>Olimpiada de Matemáticas </a:t>
            </a:r>
            <a:r>
              <a:rPr lang="es-ES" altLang="es-ES" sz="1700" dirty="0">
                <a:latin typeface="Arial" panose="020B0604020202020204" pitchFamily="34" charset="0"/>
              </a:rPr>
              <a:t>de Madrid (2023-24)</a:t>
            </a:r>
          </a:p>
          <a:p>
            <a:pPr>
              <a:spcBef>
                <a:spcPct val="0"/>
              </a:spcBef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5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uadroTexto 1"/>
          <p:cNvSpPr txBox="1">
            <a:spLocks noChangeArrowheads="1"/>
          </p:cNvSpPr>
          <p:nvPr/>
        </p:nvSpPr>
        <p:spPr bwMode="auto">
          <a:xfrm>
            <a:off x="2916238" y="333375"/>
            <a:ext cx="62277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3400" b="1" dirty="0">
                <a:solidFill>
                  <a:srgbClr val="FFFFFF"/>
                </a:solidFill>
              </a:rPr>
              <a:t>¿Qué supone para el estudiante?</a:t>
            </a:r>
            <a:endParaRPr lang="es-ES" altLang="es-ES" sz="3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sp>
        <p:nvSpPr>
          <p:cNvPr id="34819" name="CuadroTexto 2"/>
          <p:cNvSpPr txBox="1">
            <a:spLocks noChangeArrowheads="1"/>
          </p:cNvSpPr>
          <p:nvPr/>
        </p:nvSpPr>
        <p:spPr bwMode="auto">
          <a:xfrm>
            <a:off x="611188" y="1916113"/>
            <a:ext cx="81375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s-ES" sz="2400" b="1" dirty="0">
                <a:latin typeface="+mn-lt"/>
              </a:rPr>
              <a:t>Simultaneidad de dos modalidades de Bachillerato</a:t>
            </a:r>
            <a:r>
              <a:rPr lang="es-ES" sz="2400" dirty="0">
                <a:latin typeface="+mn-lt"/>
                <a:sym typeface="Wingdings" panose="05000000000000000000" pitchFamily="2" charset="2"/>
              </a:rPr>
              <a:t> Obtención de una </a:t>
            </a:r>
            <a:r>
              <a:rPr lang="es-ES" sz="2400" b="1" dirty="0">
                <a:latin typeface="+mn-lt"/>
                <a:sym typeface="Wingdings" panose="05000000000000000000" pitchFamily="2" charset="2"/>
              </a:rPr>
              <a:t>doble titulación</a:t>
            </a:r>
            <a:r>
              <a:rPr lang="es-ES" sz="2400" dirty="0">
                <a:latin typeface="+mn-lt"/>
                <a:sym typeface="Wingdings" panose="05000000000000000000" pitchFamily="2" charset="2"/>
              </a:rPr>
              <a:t>.</a:t>
            </a:r>
            <a:endParaRPr lang="es-ES" sz="2400" b="1" dirty="0"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s-ES" sz="2400" b="1" dirty="0">
                <a:latin typeface="+mn-lt"/>
              </a:rPr>
              <a:t>Mayor profundización de contenidos</a:t>
            </a:r>
            <a:r>
              <a:rPr lang="es-ES" sz="2400" dirty="0">
                <a:latin typeface="+mn-lt"/>
              </a:rPr>
              <a:t>, más horas y un currículo más amplio.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s-ES" sz="2400" dirty="0">
                <a:latin typeface="+mn-lt"/>
              </a:rPr>
              <a:t>Un </a:t>
            </a:r>
            <a:r>
              <a:rPr lang="es-ES" sz="2400" b="1" dirty="0">
                <a:latin typeface="+mn-lt"/>
              </a:rPr>
              <a:t>enfoque más práctico </a:t>
            </a:r>
            <a:r>
              <a:rPr lang="es-ES" sz="2400" dirty="0">
                <a:latin typeface="+mn-lt"/>
              </a:rPr>
              <a:t>de las asignaturas: Uso de laboratorios para las clases, realización de investigaciones, ensayos, exposiciones orales</a:t>
            </a:r>
            <a:r>
              <a:rPr lang="is-IS" sz="2400" b="1" dirty="0">
                <a:latin typeface="+mn-lt"/>
              </a:rPr>
              <a:t>…</a:t>
            </a:r>
            <a:endParaRPr lang="es-ES" sz="2400" b="1" dirty="0">
              <a:latin typeface="+mn-lt"/>
            </a:endParaRPr>
          </a:p>
        </p:txBody>
      </p:sp>
      <p:sp>
        <p:nvSpPr>
          <p:cNvPr id="5" name="Elipse 4"/>
          <p:cNvSpPr>
            <a:spLocks noChangeArrowheads="1"/>
          </p:cNvSpPr>
          <p:nvPr/>
        </p:nvSpPr>
        <p:spPr bwMode="auto">
          <a:xfrm>
            <a:off x="7569200" y="5283200"/>
            <a:ext cx="1574800" cy="15748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E4CBCB">
                <a:alpha val="90195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adroTexto 1"/>
          <p:cNvSpPr txBox="1">
            <a:spLocks noChangeArrowheads="1"/>
          </p:cNvSpPr>
          <p:nvPr/>
        </p:nvSpPr>
        <p:spPr bwMode="auto">
          <a:xfrm>
            <a:off x="2915816" y="332656"/>
            <a:ext cx="597735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b="1" dirty="0">
                <a:solidFill>
                  <a:srgbClr val="FFFFFF"/>
                </a:solidFill>
                <a:latin typeface="+mn-lt"/>
              </a:rPr>
              <a:t>¿Qué supone para el estudiante?</a:t>
            </a:r>
            <a:endParaRPr lang="es-ES" altLang="es-ES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sp>
        <p:nvSpPr>
          <p:cNvPr id="2" name="CuadroTexto 2"/>
          <p:cNvSpPr txBox="1">
            <a:spLocks noChangeArrowheads="1"/>
          </p:cNvSpPr>
          <p:nvPr/>
        </p:nvSpPr>
        <p:spPr bwMode="auto">
          <a:xfrm>
            <a:off x="768336" y="1556792"/>
            <a:ext cx="756084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</a:rPr>
              <a:t>Grupos más reducidos y </a:t>
            </a:r>
            <a:r>
              <a:rPr lang="es-ES" b="1" dirty="0">
                <a:latin typeface="+mn-lt"/>
              </a:rPr>
              <a:t>con perfiles e intereses comunes.</a:t>
            </a:r>
          </a:p>
          <a:p>
            <a:pPr marL="0" indent="0">
              <a:lnSpc>
                <a:spcPct val="150000"/>
              </a:lnSpc>
              <a:defRPr/>
            </a:pPr>
            <a:endParaRPr lang="es-ES" b="1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</a:rPr>
              <a:t>Fomento del </a:t>
            </a:r>
            <a:r>
              <a:rPr lang="es-ES" b="1" dirty="0">
                <a:latin typeface="+mn-lt"/>
              </a:rPr>
              <a:t>compromiso social (CAS).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ES" b="1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</a:rPr>
              <a:t>Mejor </a:t>
            </a:r>
            <a:r>
              <a:rPr lang="es-ES" b="1" dirty="0">
                <a:latin typeface="+mn-lt"/>
              </a:rPr>
              <a:t>preparación para la Universidad</a:t>
            </a:r>
            <a:r>
              <a:rPr lang="es-ES" dirty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ES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</a:rPr>
              <a:t>Facilita el acceso a </a:t>
            </a:r>
            <a:r>
              <a:rPr lang="es-ES" b="1" dirty="0">
                <a:latin typeface="+mn-lt"/>
              </a:rPr>
              <a:t>prestigiosas universidades extranjeras.</a:t>
            </a:r>
          </a:p>
        </p:txBody>
      </p:sp>
      <p:sp>
        <p:nvSpPr>
          <p:cNvPr id="5" name="Elipse 4"/>
          <p:cNvSpPr>
            <a:spLocks noChangeArrowheads="1"/>
          </p:cNvSpPr>
          <p:nvPr/>
        </p:nvSpPr>
        <p:spPr bwMode="auto">
          <a:xfrm>
            <a:off x="7569200" y="5283200"/>
            <a:ext cx="1574800" cy="15748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E4CBCB">
                <a:alpha val="90195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628775"/>
            <a:ext cx="7704137" cy="4327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30000"/>
              </a:lnSpc>
              <a:defRPr/>
            </a:pPr>
            <a:r>
              <a:rPr lang="es-ES" sz="2000" b="1" u="sng" dirty="0"/>
              <a:t>Alumnos procedentes de otro centro</a:t>
            </a:r>
            <a:r>
              <a:rPr lang="es-ES" sz="2000" u="sng" dirty="0"/>
              <a:t>:</a:t>
            </a:r>
          </a:p>
          <a:p>
            <a:pPr marL="0" indent="0" eaLnBrk="1" hangingPunct="1">
              <a:lnSpc>
                <a:spcPct val="130000"/>
              </a:lnSpc>
              <a:defRPr/>
            </a:pPr>
            <a:r>
              <a:rPr lang="es-ES" sz="2000" dirty="0"/>
              <a:t>En la adjudicación de vacantes tendrá prioridad el alumnado de nuestro centro. En caso de quedar plazas vacantes, estas plazas se ofertarán a alumnos procedentes de otros centros.</a:t>
            </a:r>
            <a:endParaRPr lang="es-E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2000" b="1" dirty="0"/>
              <a:t>Trayectoria académica: 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s-ES" sz="2000" dirty="0"/>
              <a:t>En el proceso de admisión deberá presentarse certificación académica del último curso concluido y de </a:t>
            </a:r>
            <a:r>
              <a:rPr lang="es-ES" sz="2000"/>
              <a:t>la </a:t>
            </a:r>
            <a:r>
              <a:rPr lang="es-ES" sz="2000" smtClean="0"/>
              <a:t>2ª </a:t>
            </a:r>
            <a:r>
              <a:rPr lang="es-ES" sz="2000" dirty="0"/>
              <a:t>evaluación del año en curso.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2000" b="1" dirty="0" smtClean="0"/>
              <a:t>Carta </a:t>
            </a:r>
            <a:r>
              <a:rPr lang="es-ES" sz="2000" b="1" dirty="0"/>
              <a:t>de </a:t>
            </a:r>
            <a:r>
              <a:rPr lang="es-ES" sz="2000" b="1" dirty="0" smtClean="0"/>
              <a:t>motivación: otras formaciones, participación en voluntariado…</a:t>
            </a:r>
            <a:endParaRPr lang="es-ES" sz="20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2000" b="1" dirty="0"/>
              <a:t>Entrevista personal.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GB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939" name="CuadroTexto 3"/>
          <p:cNvSpPr txBox="1">
            <a:spLocks noChangeArrowheads="1"/>
          </p:cNvSpPr>
          <p:nvPr/>
        </p:nvSpPr>
        <p:spPr bwMode="auto">
          <a:xfrm>
            <a:off x="3059113" y="260350"/>
            <a:ext cx="5761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solidFill>
                  <a:srgbClr val="FFFFFF"/>
                </a:solidFill>
                <a:latin typeface="+mn-lt"/>
              </a:rPr>
              <a:t>Condiciones de acceso</a:t>
            </a:r>
            <a:endParaRPr lang="es-ES" altLang="es-ES" sz="3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7569200" y="5283200"/>
            <a:ext cx="1574800" cy="1574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E4CBCB">
                <a:alpha val="90195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uadroTexto 1"/>
          <p:cNvSpPr txBox="1">
            <a:spLocks noChangeArrowheads="1"/>
          </p:cNvSpPr>
          <p:nvPr/>
        </p:nvSpPr>
        <p:spPr bwMode="auto">
          <a:xfrm>
            <a:off x="3095625" y="260350"/>
            <a:ext cx="604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solidFill>
                  <a:schemeClr val="bg1"/>
                </a:solidFill>
                <a:latin typeface="+mn-lt"/>
              </a:rPr>
              <a:t>Criterios de </a:t>
            </a:r>
            <a:r>
              <a:rPr lang="es-ES" altLang="es-ES" sz="3600" b="1" dirty="0" err="1">
                <a:solidFill>
                  <a:schemeClr val="bg1"/>
                </a:solidFill>
                <a:latin typeface="+mn-lt"/>
              </a:rPr>
              <a:t>Baremación</a:t>
            </a:r>
            <a:endParaRPr lang="es-ES" altLang="es-E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827584" y="1484784"/>
            <a:ext cx="7200900" cy="51845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b="1" dirty="0">
                <a:latin typeface="Arial" panose="020B0604020202020204" pitchFamily="34" charset="0"/>
              </a:rPr>
              <a:t>Puntuación máxima: 13 puntos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s-ES" b="1" dirty="0">
                <a:latin typeface="Arial" panose="020B0604020202020204" pitchFamily="34" charset="0"/>
              </a:rPr>
              <a:t>1. Expediente académico general: 	Hasta 10 puntos </a:t>
            </a:r>
            <a:endParaRPr lang="es-ES" dirty="0">
              <a:latin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s-ES" dirty="0">
                <a:latin typeface="Arial" panose="020B0604020202020204" pitchFamily="34" charset="0"/>
              </a:rPr>
              <a:t>Nota media de 3º ESO: 50%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s-ES" dirty="0">
                <a:latin typeface="Arial" panose="020B0604020202020204" pitchFamily="34" charset="0"/>
              </a:rPr>
              <a:t>2ª evaluación de 4º ESO: 50%</a:t>
            </a:r>
          </a:p>
          <a:p>
            <a:pPr>
              <a:defRPr/>
            </a:pPr>
            <a:r>
              <a:rPr lang="es-ES" b="1" dirty="0">
                <a:latin typeface="Arial" panose="020B0604020202020204" pitchFamily="34" charset="0"/>
              </a:rPr>
              <a:t>2. Expediente académico por modalidad:	Hasta 3 puntos</a:t>
            </a:r>
            <a:endParaRPr lang="es-ES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s-ES" dirty="0">
                <a:latin typeface="Arial" panose="020B0604020202020204" pitchFamily="34" charset="0"/>
              </a:rPr>
              <a:t>1 punto adicional por cada sobresaliente (9 o 10) en alguna de estas materias: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s-ES" dirty="0">
                <a:latin typeface="Arial" panose="020B0604020202020204" pitchFamily="34" charset="0"/>
              </a:rPr>
              <a:t>Matemáticas, Física y Química y Biología (itinerario de Ciencias)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s-ES" dirty="0">
                <a:latin typeface="Arial" panose="020B0604020202020204" pitchFamily="34" charset="0"/>
              </a:rPr>
              <a:t>Inglés, Historia y Lengua (itinerario Ciencias sociales)</a:t>
            </a:r>
          </a:p>
        </p:txBody>
      </p:sp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7569200" y="5283200"/>
            <a:ext cx="1574800" cy="1574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E4CBCB">
                <a:alpha val="90195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uadroTexto 1"/>
          <p:cNvSpPr txBox="1">
            <a:spLocks noChangeArrowheads="1"/>
          </p:cNvSpPr>
          <p:nvPr/>
        </p:nvSpPr>
        <p:spPr bwMode="auto">
          <a:xfrm>
            <a:off x="3095625" y="260350"/>
            <a:ext cx="604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solidFill>
                  <a:schemeClr val="bg1"/>
                </a:solidFill>
                <a:latin typeface="+mn-lt"/>
              </a:rPr>
              <a:t>Calendario admisión</a:t>
            </a:r>
          </a:p>
        </p:txBody>
      </p:sp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7569200" y="5283200"/>
            <a:ext cx="1574800" cy="1574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E4CBCB">
                <a:alpha val="90195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669692"/>
            <a:ext cx="6286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plano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39875"/>
            <a:ext cx="4386263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651500" y="2060776"/>
            <a:ext cx="2545826" cy="927390"/>
            <a:chOff x="3560" y="1400"/>
            <a:chExt cx="1828" cy="49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875" name="Rectangle 11"/>
            <p:cNvSpPr>
              <a:spLocks/>
            </p:cNvSpPr>
            <p:nvPr/>
          </p:nvSpPr>
          <p:spPr bwMode="auto">
            <a:xfrm>
              <a:off x="4129" y="1400"/>
              <a:ext cx="1259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s-ES" sz="2000" b="1" dirty="0">
                  <a:latin typeface="Calibri" pitchFamily="34" charset="0"/>
                  <a:ea typeface="+mn-ea"/>
                  <a:cs typeface="Arial" charset="0"/>
                </a:rPr>
                <a:t>1º y 2º ESO</a:t>
              </a:r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4468" y="1797"/>
              <a:ext cx="90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E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 flipH="1" flipV="1">
              <a:off x="3560" y="1661"/>
              <a:ext cx="908" cy="1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ES"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067175" y="5229225"/>
            <a:ext cx="5076825" cy="1358900"/>
            <a:chOff x="2562" y="3294"/>
            <a:chExt cx="3198" cy="856"/>
          </a:xfrm>
        </p:grpSpPr>
        <p:sp>
          <p:nvSpPr>
            <p:cNvPr id="8209" name="Rectangle 10"/>
            <p:cNvSpPr>
              <a:spLocks/>
            </p:cNvSpPr>
            <p:nvPr/>
          </p:nvSpPr>
          <p:spPr bwMode="auto">
            <a:xfrm>
              <a:off x="3833" y="3430"/>
              <a:ext cx="19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S" sz="2000" b="1"/>
                <a:t>Bachillerato Artes</a:t>
              </a:r>
              <a:br>
                <a:rPr lang="es-ES" altLang="es-ES" sz="2000" b="1"/>
              </a:br>
              <a:r>
                <a:rPr lang="es-ES" altLang="es-ES" sz="2000" b="1"/>
                <a:t>Ciclos SSC</a:t>
              </a:r>
            </a:p>
          </p:txBody>
        </p:sp>
        <p:sp>
          <p:nvSpPr>
            <p:cNvPr id="8210" name="Line 22"/>
            <p:cNvSpPr>
              <a:spLocks noChangeShapeType="1"/>
            </p:cNvSpPr>
            <p:nvPr/>
          </p:nvSpPr>
          <p:spPr bwMode="auto">
            <a:xfrm>
              <a:off x="4150" y="4065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1" name="Line 29"/>
            <p:cNvSpPr>
              <a:spLocks noChangeShapeType="1"/>
            </p:cNvSpPr>
            <p:nvPr/>
          </p:nvSpPr>
          <p:spPr bwMode="auto">
            <a:xfrm flipH="1" flipV="1">
              <a:off x="2562" y="3294"/>
              <a:ext cx="1588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-396875" y="5445125"/>
            <a:ext cx="3384550" cy="1143000"/>
            <a:chOff x="-250" y="3430"/>
            <a:chExt cx="2132" cy="720"/>
          </a:xfrm>
        </p:grpSpPr>
        <p:sp>
          <p:nvSpPr>
            <p:cNvPr id="8206" name="Rectangle 13"/>
            <p:cNvSpPr>
              <a:spLocks/>
            </p:cNvSpPr>
            <p:nvPr/>
          </p:nvSpPr>
          <p:spPr bwMode="auto">
            <a:xfrm>
              <a:off x="-250" y="3430"/>
              <a:ext cx="19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S" sz="2000" b="1"/>
                <a:t>Imagen,</a:t>
              </a:r>
              <a:br>
                <a:rPr lang="es-ES" altLang="es-ES" sz="2000" b="1"/>
              </a:br>
              <a:r>
                <a:rPr lang="es-ES" altLang="es-ES" sz="2000" b="1"/>
                <a:t>Estética</a:t>
              </a:r>
            </a:p>
          </p:txBody>
        </p:sp>
        <p:sp>
          <p:nvSpPr>
            <p:cNvPr id="8207" name="Line 17"/>
            <p:cNvSpPr>
              <a:spLocks noChangeShapeType="1"/>
            </p:cNvSpPr>
            <p:nvPr/>
          </p:nvSpPr>
          <p:spPr bwMode="auto">
            <a:xfrm>
              <a:off x="385" y="4065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08" name="Line 31"/>
            <p:cNvSpPr>
              <a:spLocks noChangeShapeType="1"/>
            </p:cNvSpPr>
            <p:nvPr/>
          </p:nvSpPr>
          <p:spPr bwMode="auto">
            <a:xfrm flipV="1">
              <a:off x="1066" y="3566"/>
              <a:ext cx="81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0" y="3068638"/>
            <a:ext cx="3059113" cy="1946275"/>
            <a:chOff x="-78" y="1888"/>
            <a:chExt cx="1918" cy="1225"/>
          </a:xfrm>
        </p:grpSpPr>
        <p:sp>
          <p:nvSpPr>
            <p:cNvPr id="8203" name="Rectangle 12"/>
            <p:cNvSpPr>
              <a:spLocks/>
            </p:cNvSpPr>
            <p:nvPr/>
          </p:nvSpPr>
          <p:spPr bwMode="auto">
            <a:xfrm>
              <a:off x="-78" y="1888"/>
              <a:ext cx="16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S" sz="2000" b="1" dirty="0"/>
                <a:t>Realización Audiovisual,</a:t>
              </a:r>
              <a:br>
                <a:rPr lang="es-ES" altLang="es-ES" sz="2000" b="1" dirty="0"/>
              </a:br>
              <a:r>
                <a:rPr lang="es-ES" altLang="es-ES" sz="2000" b="1" dirty="0"/>
                <a:t>Electricidad</a:t>
              </a:r>
            </a:p>
          </p:txBody>
        </p:sp>
        <p:sp>
          <p:nvSpPr>
            <p:cNvPr id="8204" name="Line 16"/>
            <p:cNvSpPr>
              <a:spLocks noChangeShapeType="1"/>
            </p:cNvSpPr>
            <p:nvPr/>
          </p:nvSpPr>
          <p:spPr bwMode="auto">
            <a:xfrm>
              <a:off x="204" y="2567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05" name="Line 33"/>
            <p:cNvSpPr>
              <a:spLocks noChangeShapeType="1"/>
            </p:cNvSpPr>
            <p:nvPr/>
          </p:nvSpPr>
          <p:spPr bwMode="auto">
            <a:xfrm>
              <a:off x="1069" y="2569"/>
              <a:ext cx="77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867400" y="4221163"/>
            <a:ext cx="3492500" cy="1143000"/>
            <a:chOff x="3560" y="2523"/>
            <a:chExt cx="2200" cy="720"/>
          </a:xfrm>
        </p:grpSpPr>
        <p:sp>
          <p:nvSpPr>
            <p:cNvPr id="8200" name="Rectangle 40"/>
            <p:cNvSpPr>
              <a:spLocks/>
            </p:cNvSpPr>
            <p:nvPr/>
          </p:nvSpPr>
          <p:spPr bwMode="auto">
            <a:xfrm>
              <a:off x="4059" y="2523"/>
              <a:ext cx="1701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S" sz="2000" b="1" dirty="0"/>
                <a:t>3º y 4º ESO</a:t>
              </a:r>
              <a:br>
                <a:rPr lang="es-ES" altLang="es-ES" sz="2000" b="1" dirty="0"/>
              </a:br>
              <a:r>
                <a:rPr lang="es-ES" altLang="es-ES" sz="2000" b="1" u="sng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Bachillerato </a:t>
              </a:r>
              <a:r>
                <a:rPr lang="es-ES" altLang="es-ES" sz="2000" b="1" u="sng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(BI)</a:t>
              </a:r>
              <a:endParaRPr lang="es-ES" altLang="es-ES" sz="2000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201" name="Line 41"/>
            <p:cNvSpPr>
              <a:spLocks noChangeShapeType="1"/>
            </p:cNvSpPr>
            <p:nvPr/>
          </p:nvSpPr>
          <p:spPr bwMode="auto">
            <a:xfrm>
              <a:off x="4468" y="315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02" name="Line 42"/>
            <p:cNvSpPr>
              <a:spLocks noChangeShapeType="1"/>
            </p:cNvSpPr>
            <p:nvPr/>
          </p:nvSpPr>
          <p:spPr bwMode="auto">
            <a:xfrm flipH="1" flipV="1">
              <a:off x="3560" y="3022"/>
              <a:ext cx="9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6013" y="1557338"/>
            <a:ext cx="7632700" cy="4811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La Fundación del IBO cobra unas tasas por el apoyo, control y evaluación del Programa:</a:t>
            </a:r>
          </a:p>
          <a:p>
            <a:pPr lvl="2" eaLnBrk="1" hangingPunct="1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A cada centro: una tasa anual</a:t>
            </a:r>
          </a:p>
          <a:p>
            <a:pPr lvl="2" eaLnBrk="1" hangingPunct="1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A cada alumno: matrícula + tasa por asignatura</a:t>
            </a:r>
          </a:p>
          <a:p>
            <a:pPr lvl="2" eaLnBrk="1" hangingPunct="1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La Comunidad de Madrid asume la tasa anual de pertenencia a la Organización.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Las familias pagan la matrícula y las tasas por cada asignatura evaluada</a:t>
            </a:r>
            <a:r>
              <a:rPr lang="es-ES" sz="200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s-ES" sz="2000" smtClean="0">
                <a:solidFill>
                  <a:srgbClr val="000000"/>
                </a:solidFill>
                <a:cs typeface="Arial" panose="020B0604020202020204" pitchFamily="34" charset="0"/>
              </a:rPr>
              <a:t>500</a:t>
            </a:r>
            <a:r>
              <a:rPr 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€ por curso.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es-ES" sz="2000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011" name="CuadroTexto 3"/>
          <p:cNvSpPr txBox="1">
            <a:spLocks noChangeArrowheads="1"/>
          </p:cNvSpPr>
          <p:nvPr/>
        </p:nvSpPr>
        <p:spPr bwMode="auto">
          <a:xfrm>
            <a:off x="3348038" y="188913"/>
            <a:ext cx="54721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FFFFFF"/>
                </a:solidFill>
                <a:latin typeface="+mn-lt"/>
              </a:rPr>
              <a:t>Costes del IB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7569200" y="5445125"/>
            <a:ext cx="1574800" cy="141287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E4CBCB">
                <a:alpha val="90195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353568" cy="516619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419872" y="26064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FF"/>
                </a:solidFill>
                <a:latin typeface="+mn-lt"/>
              </a:rPr>
              <a:t>Preguntas</a:t>
            </a: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2" descr="ANd9GcTjE-PxIuaQhefCNgD2jgk1RByw3ptz9LynMypnsejnQf_a_VX0Lw"/>
          <p:cNvPicPr>
            <a:picLocks noChangeAspect="1" noChangeArrowheads="1"/>
          </p:cNvPicPr>
          <p:nvPr/>
        </p:nvPicPr>
        <p:blipFill>
          <a:blip r:embed="rId2">
            <a:lum bright="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6156325" y="1844675"/>
            <a:ext cx="1439863" cy="19446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5651500" y="1989138"/>
            <a:ext cx="2016125" cy="172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45061" name="Oval 7"/>
          <p:cNvSpPr>
            <a:spLocks noChangeArrowheads="1"/>
          </p:cNvSpPr>
          <p:nvPr/>
        </p:nvSpPr>
        <p:spPr bwMode="auto">
          <a:xfrm>
            <a:off x="-1189038" y="3933825"/>
            <a:ext cx="3024188" cy="2590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1187450" y="2997200"/>
            <a:ext cx="6624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4400" b="1" i="1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23528" y="1700808"/>
            <a:ext cx="48965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¡Muchas gracias!</a:t>
            </a:r>
          </a:p>
          <a:p>
            <a:pPr algn="ctr" eaLnBrk="1" hangingPunct="1">
              <a:defRPr/>
            </a:pPr>
            <a:r>
              <a:rPr lang="es-ES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¡Les esperamos!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837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3276600" y="0"/>
            <a:ext cx="4679950" cy="995363"/>
          </a:xfrm>
          <a:prstGeom prst="wedgeEllipseCallout">
            <a:avLst>
              <a:gd name="adj1" fmla="val -20833"/>
              <a:gd name="adj2" fmla="val 62500"/>
            </a:avLst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Enseñanzas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329183"/>
              </p:ext>
            </p:extLst>
          </p:nvPr>
        </p:nvGraphicFramePr>
        <p:xfrm>
          <a:off x="654300" y="1612814"/>
          <a:ext cx="98650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410124334"/>
              </p:ext>
            </p:extLst>
          </p:nvPr>
        </p:nvGraphicFramePr>
        <p:xfrm>
          <a:off x="250824" y="1428736"/>
          <a:ext cx="8678894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1 CuadroTexto"/>
          <p:cNvSpPr txBox="1">
            <a:spLocks noChangeArrowheads="1"/>
          </p:cNvSpPr>
          <p:nvPr/>
        </p:nvSpPr>
        <p:spPr bwMode="auto">
          <a:xfrm>
            <a:off x="3348038" y="260350"/>
            <a:ext cx="531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bg1"/>
                </a:solidFill>
                <a:latin typeface="Arial" panose="020B0604020202020204" pitchFamily="34" charset="0"/>
              </a:rPr>
              <a:t>ACTIVIDADES EXTRAESCOLARES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bg1"/>
                </a:solidFill>
                <a:latin typeface="Arial" panose="020B0604020202020204" pitchFamily="34" charset="0"/>
              </a:rPr>
              <a:t>Y COMPLEMENTARIAS</a:t>
            </a:r>
          </a:p>
        </p:txBody>
      </p:sp>
    </p:spTree>
    <p:extLst>
      <p:ext uri="{BB962C8B-B14F-4D97-AF65-F5344CB8AC3E}">
        <p14:creationId xmlns:p14="http://schemas.microsoft.com/office/powerpoint/2010/main" val="105960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3597270-DB2E-465F-AB9C-69B0BEDD2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93597270-DB2E-465F-AB9C-69B0BEDD2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1F6F65-D633-46F7-BD8A-90E761575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781F6F65-D633-46F7-BD8A-90E761575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D288CE8-2248-4266-AC42-EE6096E16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0D288CE8-2248-4266-AC42-EE6096E16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FC7FDBE-19E9-48DE-8E20-762BB04A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9FC7FDBE-19E9-48DE-8E20-762BB04A4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B238AFF-BFA0-43A6-BFB7-944DF9DE4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CB238AFF-BFA0-43A6-BFB7-944DF9DE4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E3CC0BC-2E6A-40C1-85CF-90B3AC79E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6E3CC0BC-2E6A-40C1-85CF-90B3AC79E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3C75F60-CBF6-4732-8E9C-783EAFFC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63C75F60-CBF6-4732-8E9C-783EAFFCD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4E4579-CDA5-4058-89B4-6481212E0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794E4579-CDA5-4058-89B4-6481212E0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80388ED-C3FA-480D-865F-7E7D5D355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680388ED-C3FA-480D-865F-7E7D5D355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4" descr="ib-world-school-logo-2-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983163"/>
            <a:ext cx="190817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uadroTexto 1"/>
          <p:cNvSpPr txBox="1">
            <a:spLocks noChangeArrowheads="1"/>
          </p:cNvSpPr>
          <p:nvPr/>
        </p:nvSpPr>
        <p:spPr bwMode="auto">
          <a:xfrm>
            <a:off x="3276600" y="188913"/>
            <a:ext cx="46085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000" b="1" dirty="0">
                <a:solidFill>
                  <a:schemeClr val="bg1"/>
                </a:solidFill>
              </a:rPr>
              <a:t>¿Qué es el IB?</a:t>
            </a:r>
            <a:endParaRPr lang="es-ES" altLang="es-ES" sz="4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0113" y="1773238"/>
            <a:ext cx="7559675" cy="368300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8313" y="1484313"/>
            <a:ext cx="7848600" cy="441351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s-ES" sz="2600" b="1" dirty="0">
                <a:latin typeface="+mn-lt"/>
              </a:rPr>
              <a:t>El IBO </a:t>
            </a:r>
            <a:r>
              <a:rPr lang="es-ES" sz="2600" dirty="0">
                <a:latin typeface="+mn-lt"/>
              </a:rPr>
              <a:t>es una fundación sin ánimo de lucro, con sede en Suiza, creada en </a:t>
            </a:r>
            <a:r>
              <a:rPr lang="es-ES" sz="2600" b="1" dirty="0">
                <a:latin typeface="+mn-lt"/>
              </a:rPr>
              <a:t>1968.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s-ES" sz="2600" b="1" dirty="0">
              <a:latin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s-ES" sz="2600" b="1" dirty="0">
                <a:latin typeface="+mn-lt"/>
              </a:rPr>
              <a:t>Desarrolla programas de educación internacional exigentes y métodos de evaluación rigurosos.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s-ES" sz="2600" b="1" dirty="0">
              <a:latin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s-ES" sz="2600" b="1" dirty="0">
                <a:latin typeface="+mn-lt"/>
              </a:rPr>
              <a:t>El Programa del Diploma </a:t>
            </a:r>
            <a:r>
              <a:rPr lang="es-ES" sz="2600" dirty="0">
                <a:latin typeface="+mn-lt"/>
              </a:rPr>
              <a:t>es una modalidad de Bachillerato con un plan de estudios riguroso y exigente que es evaluado de manera externa.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313" y="1700213"/>
            <a:ext cx="7776095" cy="4752975"/>
          </a:xfrm>
          <a:solidFill>
            <a:schemeClr val="bg1">
              <a:lumMod val="85000"/>
              <a:alpha val="60000"/>
            </a:schemeClr>
          </a:solidFill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r>
              <a:rPr lang="es-ES" sz="2600" dirty="0"/>
              <a:t>Formar </a:t>
            </a:r>
            <a:r>
              <a:rPr lang="es-ES" sz="2600" b="1" dirty="0"/>
              <a:t>jóvenes solidarios, informados y ávidos de conocimiento</a:t>
            </a:r>
            <a:r>
              <a:rPr lang="es-ES" sz="2600" dirty="0"/>
              <a:t>, que contribuyan a crear un mundo mejor.</a:t>
            </a:r>
            <a:endParaRPr lang="es-ES_tradnl" sz="2600" b="1" dirty="0"/>
          </a:p>
          <a:p>
            <a:pPr algn="just">
              <a:lnSpc>
                <a:spcPct val="120000"/>
              </a:lnSpc>
              <a:defRPr/>
            </a:pPr>
            <a:r>
              <a:rPr lang="es-ES" sz="2600" dirty="0"/>
              <a:t>Estimular en los estudiantes una </a:t>
            </a:r>
            <a:r>
              <a:rPr lang="es-ES" sz="2600" b="1" dirty="0"/>
              <a:t>actitud activa de aprendizaje</a:t>
            </a:r>
            <a:r>
              <a:rPr lang="es-ES" sz="2600" dirty="0"/>
              <a:t> durante toda su vida.</a:t>
            </a:r>
            <a:endParaRPr lang="es-ES_tradnl" sz="2600" b="1" dirty="0"/>
          </a:p>
          <a:p>
            <a:pPr algn="just">
              <a:lnSpc>
                <a:spcPct val="120000"/>
              </a:lnSpc>
              <a:defRPr/>
            </a:pPr>
            <a:r>
              <a:rPr lang="es-ES" sz="2600" dirty="0"/>
              <a:t>Promover la </a:t>
            </a:r>
            <a:r>
              <a:rPr lang="es-ES" sz="2600" b="1" dirty="0"/>
              <a:t>mentalidad internacional</a:t>
            </a:r>
            <a:r>
              <a:rPr lang="es-ES" sz="2600" dirty="0"/>
              <a:t>, la  multiculturalidad  y la solidaridad entre los pueblos y los individuos.</a:t>
            </a:r>
            <a:endParaRPr lang="es-ES_tradnl" sz="2600" b="1" dirty="0"/>
          </a:p>
        </p:txBody>
      </p:sp>
      <p:sp>
        <p:nvSpPr>
          <p:cNvPr id="12291" name="CuadroTexto 3"/>
          <p:cNvSpPr txBox="1">
            <a:spLocks noChangeArrowheads="1"/>
          </p:cNvSpPr>
          <p:nvPr/>
        </p:nvSpPr>
        <p:spPr bwMode="auto">
          <a:xfrm>
            <a:off x="2987675" y="333375"/>
            <a:ext cx="71294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000" b="1" dirty="0">
                <a:solidFill>
                  <a:schemeClr val="bg1"/>
                </a:solidFill>
              </a:rPr>
              <a:t>¿Cuáles son sus objetivos?</a:t>
            </a:r>
            <a:endParaRPr lang="es-ES" altLang="es-ES" sz="4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4" name="Imagen 4" descr="ib-world-school-logo-2-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48300"/>
            <a:ext cx="1439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5" descr="ib-world-school-logo-2-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095875"/>
            <a:ext cx="179546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uadroTexto 1"/>
          <p:cNvSpPr txBox="1">
            <a:spLocks noChangeArrowheads="1"/>
          </p:cNvSpPr>
          <p:nvPr/>
        </p:nvSpPr>
        <p:spPr bwMode="auto">
          <a:xfrm>
            <a:off x="2771775" y="404813"/>
            <a:ext cx="691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300" b="1" dirty="0">
                <a:solidFill>
                  <a:srgbClr val="FFFFFF"/>
                </a:solidFill>
                <a:latin typeface="Arial" panose="020B0604020202020204" pitchFamily="34" charset="0"/>
              </a:rPr>
              <a:t>Perfil de la Comunidad de aprendizaje del IB</a:t>
            </a:r>
          </a:p>
        </p:txBody>
      </p:sp>
      <p:pic>
        <p:nvPicPr>
          <p:cNvPr id="13316" name="Imagen 3" descr="circuloB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51689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410368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con línea 1"/>
          <p:cNvSpPr>
            <a:spLocks/>
          </p:cNvSpPr>
          <p:nvPr/>
        </p:nvSpPr>
        <p:spPr bwMode="auto">
          <a:xfrm>
            <a:off x="250825" y="1557338"/>
            <a:ext cx="2736850" cy="1079500"/>
          </a:xfrm>
          <a:prstGeom prst="borderCallout1">
            <a:avLst>
              <a:gd name="adj1" fmla="val 45014"/>
              <a:gd name="adj2" fmla="val 99569"/>
              <a:gd name="adj3" fmla="val 134106"/>
              <a:gd name="adj4" fmla="val 162833"/>
            </a:avLst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Indagación continua: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parte central de los currículos</a:t>
            </a:r>
          </a:p>
          <a:p>
            <a:pPr algn="ctr">
              <a:defRPr/>
            </a:pPr>
            <a:endParaRPr lang="es-ES" sz="1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Llamada con línea 1"/>
          <p:cNvSpPr>
            <a:spLocks/>
          </p:cNvSpPr>
          <p:nvPr/>
        </p:nvSpPr>
        <p:spPr bwMode="auto">
          <a:xfrm>
            <a:off x="6338888" y="1341438"/>
            <a:ext cx="2590800" cy="1511300"/>
          </a:xfrm>
          <a:prstGeom prst="borderCallout1">
            <a:avLst>
              <a:gd name="adj1" fmla="val 104986"/>
              <a:gd name="adj2" fmla="val 60773"/>
              <a:gd name="adj3" fmla="val 213194"/>
              <a:gd name="adj4" fmla="val 18329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Aprender  haciendo: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compromiso con el aprendizaje basado en experiencias prácticas</a:t>
            </a:r>
          </a:p>
        </p:txBody>
      </p:sp>
      <p:sp>
        <p:nvSpPr>
          <p:cNvPr id="10" name="9 Llamada con línea 1"/>
          <p:cNvSpPr>
            <a:spLocks/>
          </p:cNvSpPr>
          <p:nvPr/>
        </p:nvSpPr>
        <p:spPr bwMode="auto">
          <a:xfrm>
            <a:off x="250825" y="4221163"/>
            <a:ext cx="1944688" cy="1655762"/>
          </a:xfrm>
          <a:prstGeom prst="borderCallout1">
            <a:avLst>
              <a:gd name="adj1" fmla="val 30278"/>
              <a:gd name="adj2" fmla="val 100500"/>
              <a:gd name="adj3" fmla="val 10537"/>
              <a:gd name="adj4" fmla="val 125810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Reflexión crítica:</a:t>
            </a:r>
          </a:p>
          <a:p>
            <a:pPr algn="just"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fomento de la creatividad y la imaginación</a:t>
            </a:r>
          </a:p>
        </p:txBody>
      </p:sp>
      <p:sp>
        <p:nvSpPr>
          <p:cNvPr id="14342" name="13 CuadroTexto"/>
          <p:cNvSpPr txBox="1">
            <a:spLocks noChangeArrowheads="1"/>
          </p:cNvSpPr>
          <p:nvPr/>
        </p:nvSpPr>
        <p:spPr bwMode="auto">
          <a:xfrm>
            <a:off x="2771775" y="333375"/>
            <a:ext cx="654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</a:rPr>
              <a:t>Enfoques de Enseñanza-Aprendizaje</a:t>
            </a:r>
          </a:p>
        </p:txBody>
      </p:sp>
      <p:pic>
        <p:nvPicPr>
          <p:cNvPr id="14343" name="Imagen 1" descr="ib-world-school-logo-2-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359400"/>
            <a:ext cx="15049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9626</TotalTime>
  <Words>1296</Words>
  <Application>Microsoft Office PowerPoint</Application>
  <PresentationFormat>Presentación en pantalla (4:3)</PresentationFormat>
  <Paragraphs>201</Paragraphs>
  <Slides>32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Courier New</vt:lpstr>
      <vt:lpstr>Wingdings</vt:lpstr>
      <vt:lpstr>Tema de Office</vt:lpstr>
      <vt:lpstr>BACHILLERATO INTERNACIONAL PUERTAS ABIERTAS 2025</vt:lpstr>
      <vt:lpstr>Presentación de PowerPoint</vt:lpstr>
      <vt:lpstr>Presentación de PowerPoint</vt:lpstr>
      <vt:lpstr>Enseñanzas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La mayoría de las asignaturas se pueden cursar en el Nivel Superior o en el Nivel Medio</vt:lpstr>
      <vt:lpstr>Presentación de PowerPoint</vt:lpstr>
      <vt:lpstr>Presentación de PowerPoint</vt:lpstr>
      <vt:lpstr>Presentación de PowerPoint</vt:lpstr>
      <vt:lpstr>Presentación de PowerPoint</vt:lpstr>
      <vt:lpstr>Monografía:</vt:lpstr>
      <vt:lpstr>CAS: Creatividad, Actividad y Servicio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Propietario</dc:creator>
  <cp:lastModifiedBy>DE REQUENA, JUÁN JOSÉ LAÍNEZ GÓMEZ</cp:lastModifiedBy>
  <cp:revision>402</cp:revision>
  <dcterms:modified xsi:type="dcterms:W3CDTF">2025-02-12T11:34:29Z</dcterms:modified>
</cp:coreProperties>
</file>